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23"/>
  </p:notesMasterIdLst>
  <p:sldIdLst>
    <p:sldId id="272"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B3E1"/>
    <a:srgbClr val="00588E"/>
    <a:srgbClr val="3AAA35"/>
    <a:srgbClr val="00B3E6"/>
    <a:srgbClr val="D2EFFA"/>
    <a:srgbClr val="4DAEE5"/>
    <a:srgbClr val="D3D3D3"/>
    <a:srgbClr val="4BAFE1"/>
    <a:srgbClr val="159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p:cViewPr varScale="1">
        <p:scale>
          <a:sx n="69" d="100"/>
          <a:sy n="69" d="100"/>
        </p:scale>
        <p:origin x="56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DD8FC-E7A9-4A52-8480-6C12B7D0FEE9}" type="datetimeFigureOut">
              <a:rPr lang="nl-NL" smtClean="0"/>
              <a:t>22-4-2024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6E633-5D19-460B-9737-BFB54B4D66A4}" type="slidenum">
              <a:rPr lang="nl-NL" smtClean="0"/>
              <a:t>‹nr.›</a:t>
            </a:fld>
            <a:endParaRPr lang="nl-NL"/>
          </a:p>
        </p:txBody>
      </p:sp>
    </p:spTree>
    <p:extLst>
      <p:ext uri="{BB962C8B-B14F-4D97-AF65-F5344CB8AC3E}">
        <p14:creationId xmlns:p14="http://schemas.microsoft.com/office/powerpoint/2010/main" val="40286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89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FE26-C7D8-A66F-5AAD-FB52121340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7A9530-FA89-1FB5-D89E-56E979665F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7D9C6F-7397-E553-FC49-B796099449E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748D663-9A5D-ADF4-937D-9160F7F85DA3}"/>
              </a:ext>
            </a:extLst>
          </p:cNvPr>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76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92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43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F0C3-34D4-AEF1-5D6C-79AA950983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96038B-3564-7AF4-A4D8-3AD2CCDEFD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3A515A-9266-D2DC-CA3C-41845FE78D8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AFF4E64-1079-692D-4E3D-06D7711817EE}"/>
              </a:ext>
            </a:extLst>
          </p:cNvPr>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781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2387-4E39-4F6B-990B-53C9E42927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DC356B-447C-82DF-70CD-A3C51F26F4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3F54ED-B04B-980B-1696-1A178231A2E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1BF3F79-1B9A-6653-B24F-516541C5801B}"/>
              </a:ext>
            </a:extLst>
          </p:cNvPr>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02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6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65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29B7D-478E-A7FF-24F2-D5F5B3A787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16F843-1BB0-BDAA-3F67-8185778153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2595FF-3CB7-13D5-894A-BB9E6CCB6C2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0AE99BD-C96B-6F59-87DE-D48E00742C49}"/>
              </a:ext>
            </a:extLst>
          </p:cNvPr>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012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FE26-C7D8-A66F-5AAD-FB52121340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7A9530-FA89-1FB5-D89E-56E979665F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7D9C6F-7397-E553-FC49-B796099449E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748D663-9A5D-ADF4-937D-9160F7F85DA3}"/>
              </a:ext>
            </a:extLst>
          </p:cNvPr>
          <p:cNvSpPr>
            <a:spLocks noGrp="1"/>
          </p:cNvSpPr>
          <p:nvPr>
            <p:ph type="sldNum" sz="quarter" idx="5"/>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86D707BC-6766-F449-A175-77BE56AEB51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960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 Opener">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B55B1C09-B834-7B42-8FAE-FD287258A9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626"/>
          <a:stretch/>
        </p:blipFill>
        <p:spPr>
          <a:xfrm>
            <a:off x="3088" y="0"/>
            <a:ext cx="12192000" cy="6858000"/>
          </a:xfrm>
          <a:prstGeom prst="rect">
            <a:avLst/>
          </a:prstGeom>
        </p:spPr>
      </p:pic>
      <p:pic>
        <p:nvPicPr>
          <p:cNvPr id="13" name="Afbeelding 12">
            <a:extLst>
              <a:ext uri="{FF2B5EF4-FFF2-40B4-BE49-F238E27FC236}">
                <a16:creationId xmlns:a16="http://schemas.microsoft.com/office/drawing/2014/main" id="{AE2D58C5-EE99-F349-B8AD-49981B12B1A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9001" b="43500"/>
          <a:stretch/>
        </p:blipFill>
        <p:spPr>
          <a:xfrm>
            <a:off x="11557" y="0"/>
            <a:ext cx="12192000" cy="6858000"/>
          </a:xfrm>
          <a:prstGeom prst="rect">
            <a:avLst/>
          </a:prstGeom>
        </p:spPr>
      </p:pic>
      <p:pic>
        <p:nvPicPr>
          <p:cNvPr id="15" name="Afbeelding 14">
            <a:extLst>
              <a:ext uri="{FF2B5EF4-FFF2-40B4-BE49-F238E27FC236}">
                <a16:creationId xmlns:a16="http://schemas.microsoft.com/office/drawing/2014/main" id="{460CC6D2-B679-894D-BB5D-C6713D34C78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5502" b="8879"/>
          <a:stretch/>
        </p:blipFill>
        <p:spPr>
          <a:xfrm>
            <a:off x="-11557" y="0"/>
            <a:ext cx="12192000" cy="6858000"/>
          </a:xfrm>
          <a:prstGeom prst="rect">
            <a:avLst/>
          </a:prstGeom>
        </p:spPr>
      </p:pic>
      <p:grpSp>
        <p:nvGrpSpPr>
          <p:cNvPr id="4" name="Group 25">
            <a:extLst>
              <a:ext uri="{FF2B5EF4-FFF2-40B4-BE49-F238E27FC236}">
                <a16:creationId xmlns:a16="http://schemas.microsoft.com/office/drawing/2014/main" id="{08C05495-8CC1-5D48-A26D-523F69F17BE7}"/>
              </a:ext>
            </a:extLst>
          </p:cNvPr>
          <p:cNvGrpSpPr/>
          <p:nvPr userDrawn="1"/>
        </p:nvGrpSpPr>
        <p:grpSpPr>
          <a:xfrm>
            <a:off x="3809819" y="599190"/>
            <a:ext cx="2297739" cy="2093381"/>
            <a:chOff x="2395703" y="1114097"/>
            <a:chExt cx="2607221" cy="2375337"/>
          </a:xfrm>
        </p:grpSpPr>
        <p:sp>
          <p:nvSpPr>
            <p:cNvPr id="6" name="Rectangle 24">
              <a:extLst>
                <a:ext uri="{FF2B5EF4-FFF2-40B4-BE49-F238E27FC236}">
                  <a16:creationId xmlns:a16="http://schemas.microsoft.com/office/drawing/2014/main" id="{6D438171-DA6F-F140-A474-6D2F6325F7BE}"/>
                </a:ext>
              </a:extLst>
            </p:cNvPr>
            <p:cNvSpPr/>
            <p:nvPr userDrawn="1"/>
          </p:nvSpPr>
          <p:spPr>
            <a:xfrm>
              <a:off x="2395703" y="1114097"/>
              <a:ext cx="2607221" cy="2375337"/>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pic>
          <p:nvPicPr>
            <p:cNvPr id="7" name="Graphic 6">
              <a:extLst>
                <a:ext uri="{FF2B5EF4-FFF2-40B4-BE49-F238E27FC236}">
                  <a16:creationId xmlns:a16="http://schemas.microsoft.com/office/drawing/2014/main" id="{6B7F5250-FBE0-494F-8A46-D3BEF44616E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421373" y="1222068"/>
              <a:ext cx="2555877" cy="2159396"/>
            </a:xfrm>
            <a:prstGeom prst="rect">
              <a:avLst/>
            </a:prstGeom>
          </p:spPr>
        </p:pic>
      </p:grpSp>
      <p:sp>
        <p:nvSpPr>
          <p:cNvPr id="9" name="Rectangle 26">
            <a:extLst>
              <a:ext uri="{FF2B5EF4-FFF2-40B4-BE49-F238E27FC236}">
                <a16:creationId xmlns:a16="http://schemas.microsoft.com/office/drawing/2014/main" id="{F3F80B13-84E9-9B4E-B976-ECBFE0ADF2C2}"/>
              </a:ext>
            </a:extLst>
          </p:cNvPr>
          <p:cNvSpPr/>
          <p:nvPr userDrawn="1"/>
        </p:nvSpPr>
        <p:spPr>
          <a:xfrm>
            <a:off x="6096000" y="2691199"/>
            <a:ext cx="2630485" cy="33582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 name="Groep 1">
            <a:extLst>
              <a:ext uri="{FF2B5EF4-FFF2-40B4-BE49-F238E27FC236}">
                <a16:creationId xmlns:a16="http://schemas.microsoft.com/office/drawing/2014/main" id="{2941EF60-145F-6B46-AD9A-4282A656A768}"/>
              </a:ext>
            </a:extLst>
          </p:cNvPr>
          <p:cNvGrpSpPr/>
          <p:nvPr userDrawn="1"/>
        </p:nvGrpSpPr>
        <p:grpSpPr>
          <a:xfrm>
            <a:off x="6444248" y="3025236"/>
            <a:ext cx="966803" cy="75457"/>
            <a:chOff x="4913570" y="2213368"/>
            <a:chExt cx="725102" cy="56593"/>
          </a:xfrm>
        </p:grpSpPr>
        <p:sp>
          <p:nvSpPr>
            <p:cNvPr id="10" name="Rectangle 29">
              <a:extLst>
                <a:ext uri="{FF2B5EF4-FFF2-40B4-BE49-F238E27FC236}">
                  <a16:creationId xmlns:a16="http://schemas.microsoft.com/office/drawing/2014/main" id="{DAAE4B18-D341-424E-B3AB-DBCA9F520A3E}"/>
                </a:ext>
              </a:extLst>
            </p:cNvPr>
            <p:cNvSpPr/>
            <p:nvPr userDrawn="1"/>
          </p:nvSpPr>
          <p:spPr>
            <a:xfrm>
              <a:off x="4913570" y="2213368"/>
              <a:ext cx="488242"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1" name="Rectangle 30">
              <a:extLst>
                <a:ext uri="{FF2B5EF4-FFF2-40B4-BE49-F238E27FC236}">
                  <a16:creationId xmlns:a16="http://schemas.microsoft.com/office/drawing/2014/main" id="{884898A0-5A74-9C43-BDC6-C43F3099014B}"/>
                </a:ext>
              </a:extLst>
            </p:cNvPr>
            <p:cNvSpPr/>
            <p:nvPr userDrawn="1"/>
          </p:nvSpPr>
          <p:spPr>
            <a:xfrm>
              <a:off x="5458405" y="2213368"/>
              <a:ext cx="180267"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sp>
        <p:nvSpPr>
          <p:cNvPr id="12" name="Rectangle 32">
            <a:extLst>
              <a:ext uri="{FF2B5EF4-FFF2-40B4-BE49-F238E27FC236}">
                <a16:creationId xmlns:a16="http://schemas.microsoft.com/office/drawing/2014/main" id="{8F8E65BC-C58F-144A-AF1B-4CE6382EF004}"/>
              </a:ext>
            </a:extLst>
          </p:cNvPr>
          <p:cNvSpPr/>
          <p:nvPr userDrawn="1"/>
        </p:nvSpPr>
        <p:spPr>
          <a:xfrm>
            <a:off x="6334664" y="3134379"/>
            <a:ext cx="2391821" cy="2657138"/>
          </a:xfrm>
          <a:prstGeom prst="rect">
            <a:avLst/>
          </a:prstGeom>
        </p:spPr>
        <p:txBody>
          <a:bodyPr wrap="square">
            <a:spAutoFit/>
          </a:bodyPr>
          <a:lstStyle/>
          <a:p>
            <a:pPr>
              <a:lnSpc>
                <a:spcPts val="4000"/>
              </a:lnSpc>
            </a:pPr>
            <a:r>
              <a:rPr lang="en-US" sz="3733" b="1" i="0" kern="0" baseline="0">
                <a:solidFill>
                  <a:schemeClr val="bg1"/>
                </a:solidFill>
                <a:latin typeface="Filson Soft" pitchFamily="2" charset="77"/>
              </a:rPr>
              <a:t>The Agency for a Healthy World</a:t>
            </a:r>
          </a:p>
        </p:txBody>
      </p:sp>
    </p:spTree>
    <p:extLst>
      <p:ext uri="{BB962C8B-B14F-4D97-AF65-F5344CB8AC3E}">
        <p14:creationId xmlns:p14="http://schemas.microsoft.com/office/powerpoint/2010/main" val="163214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6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8500"/>
                            </p:stCondLst>
                            <p:childTnLst>
                              <p:par>
                                <p:cTn id="27" presetID="10" presetClass="entr" presetSubtype="0" fill="hold" nodeType="afterEffect">
                                  <p:stCondLst>
                                    <p:cond delay="6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ocks - 9">
    <p:spTree>
      <p:nvGrpSpPr>
        <p:cNvPr id="1" name=""/>
        <p:cNvGrpSpPr/>
        <p:nvPr/>
      </p:nvGrpSpPr>
      <p:grpSpPr>
        <a:xfrm>
          <a:off x="0" y="0"/>
          <a:ext cx="0" cy="0"/>
          <a:chOff x="0" y="0"/>
          <a:chExt cx="0" cy="0"/>
        </a:xfrm>
      </p:grpSpPr>
      <p:sp>
        <p:nvSpPr>
          <p:cNvPr id="75" name="Tijdelijke aanduiding voor tekst 2">
            <a:extLst>
              <a:ext uri="{FF2B5EF4-FFF2-40B4-BE49-F238E27FC236}">
                <a16:creationId xmlns:a16="http://schemas.microsoft.com/office/drawing/2014/main" id="{DAAC144D-B093-CD4F-8A1C-E3F1F36C4208}"/>
              </a:ext>
            </a:extLst>
          </p:cNvPr>
          <p:cNvSpPr>
            <a:spLocks noGrp="1"/>
          </p:cNvSpPr>
          <p:nvPr>
            <p:ph type="body" sz="quarter" idx="10" hasCustomPrompt="1"/>
          </p:nvPr>
        </p:nvSpPr>
        <p:spPr>
          <a:xfrm>
            <a:off x="1" y="2284066"/>
            <a:ext cx="4063999" cy="2298053"/>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6" name="Tijdelijke aanduiding voor tekst 2">
            <a:extLst>
              <a:ext uri="{FF2B5EF4-FFF2-40B4-BE49-F238E27FC236}">
                <a16:creationId xmlns:a16="http://schemas.microsoft.com/office/drawing/2014/main" id="{CF696ACE-47FE-174C-AA40-3A4FD8AD5D15}"/>
              </a:ext>
            </a:extLst>
          </p:cNvPr>
          <p:cNvSpPr>
            <a:spLocks noGrp="1"/>
          </p:cNvSpPr>
          <p:nvPr>
            <p:ph type="body" sz="quarter" idx="11" hasCustomPrompt="1"/>
          </p:nvPr>
        </p:nvSpPr>
        <p:spPr>
          <a:xfrm>
            <a:off x="4064001" y="2284066"/>
            <a:ext cx="4063999" cy="2298053"/>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7" name="Tijdelijke aanduiding voor tekst 2">
            <a:extLst>
              <a:ext uri="{FF2B5EF4-FFF2-40B4-BE49-F238E27FC236}">
                <a16:creationId xmlns:a16="http://schemas.microsoft.com/office/drawing/2014/main" id="{29EB006D-8885-144E-A6FE-0ADCA1D9CFF6}"/>
              </a:ext>
            </a:extLst>
          </p:cNvPr>
          <p:cNvSpPr>
            <a:spLocks noGrp="1"/>
          </p:cNvSpPr>
          <p:nvPr>
            <p:ph type="body" sz="quarter" idx="12" hasCustomPrompt="1"/>
          </p:nvPr>
        </p:nvSpPr>
        <p:spPr>
          <a:xfrm>
            <a:off x="8128002" y="2284066"/>
            <a:ext cx="4063999" cy="2298053"/>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8" name="Tijdelijke aanduiding voor tekst 2">
            <a:extLst>
              <a:ext uri="{FF2B5EF4-FFF2-40B4-BE49-F238E27FC236}">
                <a16:creationId xmlns:a16="http://schemas.microsoft.com/office/drawing/2014/main" id="{F64E4485-3692-554B-BF48-5474CFED4387}"/>
              </a:ext>
            </a:extLst>
          </p:cNvPr>
          <p:cNvSpPr>
            <a:spLocks noGrp="1"/>
          </p:cNvSpPr>
          <p:nvPr>
            <p:ph type="body" sz="quarter" idx="13" hasCustomPrompt="1"/>
          </p:nvPr>
        </p:nvSpPr>
        <p:spPr>
          <a:xfrm>
            <a:off x="3" y="4582118"/>
            <a:ext cx="4063999" cy="2284063"/>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9" name="Tijdelijke aanduiding voor tekst 2">
            <a:extLst>
              <a:ext uri="{FF2B5EF4-FFF2-40B4-BE49-F238E27FC236}">
                <a16:creationId xmlns:a16="http://schemas.microsoft.com/office/drawing/2014/main" id="{68381075-FA8E-A34A-8355-808B967DB1B3}"/>
              </a:ext>
            </a:extLst>
          </p:cNvPr>
          <p:cNvSpPr>
            <a:spLocks noGrp="1"/>
          </p:cNvSpPr>
          <p:nvPr>
            <p:ph type="body" sz="quarter" idx="14" hasCustomPrompt="1"/>
          </p:nvPr>
        </p:nvSpPr>
        <p:spPr>
          <a:xfrm>
            <a:off x="4064001" y="4582117"/>
            <a:ext cx="4063999" cy="2284063"/>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80" name="Tijdelijke aanduiding voor tekst 2">
            <a:extLst>
              <a:ext uri="{FF2B5EF4-FFF2-40B4-BE49-F238E27FC236}">
                <a16:creationId xmlns:a16="http://schemas.microsoft.com/office/drawing/2014/main" id="{4DB381F0-C5F6-7842-8950-135DF07BD3EC}"/>
              </a:ext>
            </a:extLst>
          </p:cNvPr>
          <p:cNvSpPr>
            <a:spLocks noGrp="1"/>
          </p:cNvSpPr>
          <p:nvPr>
            <p:ph type="body" sz="quarter" idx="15" hasCustomPrompt="1"/>
          </p:nvPr>
        </p:nvSpPr>
        <p:spPr>
          <a:xfrm>
            <a:off x="8127999" y="4582115"/>
            <a:ext cx="4063999" cy="2284063"/>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81" name="Tijdelijke aanduiding voor tekst 2">
            <a:extLst>
              <a:ext uri="{FF2B5EF4-FFF2-40B4-BE49-F238E27FC236}">
                <a16:creationId xmlns:a16="http://schemas.microsoft.com/office/drawing/2014/main" id="{C2CC52A2-279A-1C44-B868-B5E4BFAF7EF7}"/>
              </a:ext>
            </a:extLst>
          </p:cNvPr>
          <p:cNvSpPr>
            <a:spLocks noGrp="1"/>
          </p:cNvSpPr>
          <p:nvPr>
            <p:ph type="body" sz="quarter" idx="16" hasCustomPrompt="1"/>
          </p:nvPr>
        </p:nvSpPr>
        <p:spPr>
          <a:xfrm>
            <a:off x="1" y="1"/>
            <a:ext cx="4063999" cy="2298052"/>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82" name="Tijdelijke aanduiding voor tekst 2">
            <a:extLst>
              <a:ext uri="{FF2B5EF4-FFF2-40B4-BE49-F238E27FC236}">
                <a16:creationId xmlns:a16="http://schemas.microsoft.com/office/drawing/2014/main" id="{BAD1737B-0B31-234D-81A1-12521E0D7D92}"/>
              </a:ext>
            </a:extLst>
          </p:cNvPr>
          <p:cNvSpPr>
            <a:spLocks noGrp="1"/>
          </p:cNvSpPr>
          <p:nvPr>
            <p:ph type="body" sz="quarter" idx="17" hasCustomPrompt="1"/>
          </p:nvPr>
        </p:nvSpPr>
        <p:spPr>
          <a:xfrm>
            <a:off x="4064001" y="2"/>
            <a:ext cx="4063999" cy="2298052"/>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83" name="Tijdelijke aanduiding voor tekst 2">
            <a:extLst>
              <a:ext uri="{FF2B5EF4-FFF2-40B4-BE49-F238E27FC236}">
                <a16:creationId xmlns:a16="http://schemas.microsoft.com/office/drawing/2014/main" id="{430A58DD-3936-DA4C-99CB-4561D4F77CD3}"/>
              </a:ext>
            </a:extLst>
          </p:cNvPr>
          <p:cNvSpPr>
            <a:spLocks noGrp="1"/>
          </p:cNvSpPr>
          <p:nvPr>
            <p:ph type="body" sz="quarter" idx="18" hasCustomPrompt="1"/>
          </p:nvPr>
        </p:nvSpPr>
        <p:spPr>
          <a:xfrm>
            <a:off x="8128002" y="1"/>
            <a:ext cx="4063999" cy="2298052"/>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Tree>
    <p:extLst>
      <p:ext uri="{BB962C8B-B14F-4D97-AF65-F5344CB8AC3E}">
        <p14:creationId xmlns:p14="http://schemas.microsoft.com/office/powerpoint/2010/main" val="3201616687"/>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ocks - 6">
    <p:spTree>
      <p:nvGrpSpPr>
        <p:cNvPr id="1" name=""/>
        <p:cNvGrpSpPr/>
        <p:nvPr/>
      </p:nvGrpSpPr>
      <p:grpSpPr>
        <a:xfrm>
          <a:off x="0" y="0"/>
          <a:ext cx="0" cy="0"/>
          <a:chOff x="0" y="0"/>
          <a:chExt cx="0" cy="0"/>
        </a:xfrm>
      </p:grpSpPr>
      <p:sp>
        <p:nvSpPr>
          <p:cNvPr id="75" name="Tijdelijke aanduiding voor tekst 2">
            <a:extLst>
              <a:ext uri="{FF2B5EF4-FFF2-40B4-BE49-F238E27FC236}">
                <a16:creationId xmlns:a16="http://schemas.microsoft.com/office/drawing/2014/main" id="{DAAC144D-B093-CD4F-8A1C-E3F1F36C4208}"/>
              </a:ext>
            </a:extLst>
          </p:cNvPr>
          <p:cNvSpPr>
            <a:spLocks noGrp="1"/>
          </p:cNvSpPr>
          <p:nvPr>
            <p:ph type="body" sz="quarter" idx="10" hasCustomPrompt="1"/>
          </p:nvPr>
        </p:nvSpPr>
        <p:spPr>
          <a:xfrm>
            <a:off x="1" y="0"/>
            <a:ext cx="4063999" cy="3429000"/>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6" name="Tijdelijke aanduiding voor tekst 2">
            <a:extLst>
              <a:ext uri="{FF2B5EF4-FFF2-40B4-BE49-F238E27FC236}">
                <a16:creationId xmlns:a16="http://schemas.microsoft.com/office/drawing/2014/main" id="{CF696ACE-47FE-174C-AA40-3A4FD8AD5D15}"/>
              </a:ext>
            </a:extLst>
          </p:cNvPr>
          <p:cNvSpPr>
            <a:spLocks noGrp="1"/>
          </p:cNvSpPr>
          <p:nvPr>
            <p:ph type="body" sz="quarter" idx="11" hasCustomPrompt="1"/>
          </p:nvPr>
        </p:nvSpPr>
        <p:spPr>
          <a:xfrm>
            <a:off x="4064001" y="0"/>
            <a:ext cx="4063999" cy="3429000"/>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7" name="Tijdelijke aanduiding voor tekst 2">
            <a:extLst>
              <a:ext uri="{FF2B5EF4-FFF2-40B4-BE49-F238E27FC236}">
                <a16:creationId xmlns:a16="http://schemas.microsoft.com/office/drawing/2014/main" id="{29EB006D-8885-144E-A6FE-0ADCA1D9CFF6}"/>
              </a:ext>
            </a:extLst>
          </p:cNvPr>
          <p:cNvSpPr>
            <a:spLocks noGrp="1"/>
          </p:cNvSpPr>
          <p:nvPr>
            <p:ph type="body" sz="quarter" idx="12" hasCustomPrompt="1"/>
          </p:nvPr>
        </p:nvSpPr>
        <p:spPr>
          <a:xfrm>
            <a:off x="8128002" y="0"/>
            <a:ext cx="4063999" cy="3429000"/>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8" name="Tijdelijke aanduiding voor tekst 2">
            <a:extLst>
              <a:ext uri="{FF2B5EF4-FFF2-40B4-BE49-F238E27FC236}">
                <a16:creationId xmlns:a16="http://schemas.microsoft.com/office/drawing/2014/main" id="{F64E4485-3692-554B-BF48-5474CFED4387}"/>
              </a:ext>
            </a:extLst>
          </p:cNvPr>
          <p:cNvSpPr>
            <a:spLocks noGrp="1"/>
          </p:cNvSpPr>
          <p:nvPr>
            <p:ph type="body" sz="quarter" idx="13" hasCustomPrompt="1"/>
          </p:nvPr>
        </p:nvSpPr>
        <p:spPr>
          <a:xfrm>
            <a:off x="3" y="3429003"/>
            <a:ext cx="4063999" cy="3437179"/>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79" name="Tijdelijke aanduiding voor tekst 2">
            <a:extLst>
              <a:ext uri="{FF2B5EF4-FFF2-40B4-BE49-F238E27FC236}">
                <a16:creationId xmlns:a16="http://schemas.microsoft.com/office/drawing/2014/main" id="{68381075-FA8E-A34A-8355-808B967DB1B3}"/>
              </a:ext>
            </a:extLst>
          </p:cNvPr>
          <p:cNvSpPr>
            <a:spLocks noGrp="1"/>
          </p:cNvSpPr>
          <p:nvPr>
            <p:ph type="body" sz="quarter" idx="14" hasCustomPrompt="1"/>
          </p:nvPr>
        </p:nvSpPr>
        <p:spPr>
          <a:xfrm>
            <a:off x="4064001" y="3429001"/>
            <a:ext cx="4063999" cy="3437179"/>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80" name="Tijdelijke aanduiding voor tekst 2">
            <a:extLst>
              <a:ext uri="{FF2B5EF4-FFF2-40B4-BE49-F238E27FC236}">
                <a16:creationId xmlns:a16="http://schemas.microsoft.com/office/drawing/2014/main" id="{4DB381F0-C5F6-7842-8950-135DF07BD3EC}"/>
              </a:ext>
            </a:extLst>
          </p:cNvPr>
          <p:cNvSpPr>
            <a:spLocks noGrp="1"/>
          </p:cNvSpPr>
          <p:nvPr>
            <p:ph type="body" sz="quarter" idx="15" hasCustomPrompt="1"/>
          </p:nvPr>
        </p:nvSpPr>
        <p:spPr>
          <a:xfrm>
            <a:off x="8127999" y="3429000"/>
            <a:ext cx="4063999" cy="3437179"/>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Tree>
    <p:extLst>
      <p:ext uri="{BB962C8B-B14F-4D97-AF65-F5344CB8AC3E}">
        <p14:creationId xmlns:p14="http://schemas.microsoft.com/office/powerpoint/2010/main" val="3271217795"/>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nique Selling Points">
    <p:spTree>
      <p:nvGrpSpPr>
        <p:cNvPr id="1" name=""/>
        <p:cNvGrpSpPr/>
        <p:nvPr/>
      </p:nvGrpSpPr>
      <p:grpSpPr>
        <a:xfrm>
          <a:off x="0" y="0"/>
          <a:ext cx="0" cy="0"/>
          <a:chOff x="0" y="0"/>
          <a:chExt cx="0" cy="0"/>
        </a:xfrm>
      </p:grpSpPr>
      <p:sp>
        <p:nvSpPr>
          <p:cNvPr id="45" name="Rectangle 29">
            <a:extLst>
              <a:ext uri="{FF2B5EF4-FFF2-40B4-BE49-F238E27FC236}">
                <a16:creationId xmlns:a16="http://schemas.microsoft.com/office/drawing/2014/main" id="{78C3A999-9DDA-D249-8F05-BB1FFCA7B60F}"/>
              </a:ext>
            </a:extLst>
          </p:cNvPr>
          <p:cNvSpPr/>
          <p:nvPr userDrawn="1"/>
        </p:nvSpPr>
        <p:spPr>
          <a:xfrm>
            <a:off x="609601" y="787749"/>
            <a:ext cx="650989"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46" name="Rectangle 30">
            <a:extLst>
              <a:ext uri="{FF2B5EF4-FFF2-40B4-BE49-F238E27FC236}">
                <a16:creationId xmlns:a16="http://schemas.microsoft.com/office/drawing/2014/main" id="{337C5BCB-4091-1445-B9A3-73F6B1BCD740}"/>
              </a:ext>
            </a:extLst>
          </p:cNvPr>
          <p:cNvSpPr/>
          <p:nvPr userDrawn="1"/>
        </p:nvSpPr>
        <p:spPr>
          <a:xfrm>
            <a:off x="1336049" y="787749"/>
            <a:ext cx="240356"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47" name="Title 1">
            <a:extLst>
              <a:ext uri="{FF2B5EF4-FFF2-40B4-BE49-F238E27FC236}">
                <a16:creationId xmlns:a16="http://schemas.microsoft.com/office/drawing/2014/main" id="{D2C3A373-5510-5145-9D47-3979A555E0F9}"/>
              </a:ext>
            </a:extLst>
          </p:cNvPr>
          <p:cNvSpPr>
            <a:spLocks noGrp="1"/>
          </p:cNvSpPr>
          <p:nvPr>
            <p:ph type="title"/>
          </p:nvPr>
        </p:nvSpPr>
        <p:spPr>
          <a:xfrm>
            <a:off x="609602" y="863205"/>
            <a:ext cx="10608441" cy="1272908"/>
          </a:xfrm>
        </p:spPr>
        <p:txBody>
          <a:bodyPr lIns="0" anchor="t">
            <a:noAutofit/>
          </a:bodyPr>
          <a:lstStyle>
            <a:lvl1pPr>
              <a:lnSpc>
                <a:spcPts val="4800"/>
              </a:lnSpc>
              <a:defRPr sz="4267">
                <a:solidFill>
                  <a:schemeClr val="tx2"/>
                </a:solidFill>
              </a:defRPr>
            </a:lvl1pPr>
          </a:lstStyle>
          <a:p>
            <a:r>
              <a:rPr lang="nl-NL"/>
              <a:t>Klik om stijl te bewerken</a:t>
            </a:r>
            <a:endParaRPr lang="en-US"/>
          </a:p>
        </p:txBody>
      </p:sp>
      <p:sp>
        <p:nvSpPr>
          <p:cNvPr id="18" name="Tijdelijke aanduiding voor tekst 2">
            <a:extLst>
              <a:ext uri="{FF2B5EF4-FFF2-40B4-BE49-F238E27FC236}">
                <a16:creationId xmlns:a16="http://schemas.microsoft.com/office/drawing/2014/main" id="{8F175DE1-6772-C14F-97A9-047435AAF8D0}"/>
              </a:ext>
            </a:extLst>
          </p:cNvPr>
          <p:cNvSpPr>
            <a:spLocks noGrp="1"/>
          </p:cNvSpPr>
          <p:nvPr>
            <p:ph type="body" sz="quarter" idx="10" hasCustomPrompt="1"/>
          </p:nvPr>
        </p:nvSpPr>
        <p:spPr>
          <a:xfrm>
            <a:off x="1" y="2284066"/>
            <a:ext cx="4063999" cy="2298053"/>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19" name="Tijdelijke aanduiding voor tekst 2">
            <a:extLst>
              <a:ext uri="{FF2B5EF4-FFF2-40B4-BE49-F238E27FC236}">
                <a16:creationId xmlns:a16="http://schemas.microsoft.com/office/drawing/2014/main" id="{AE88C7A5-152E-894D-BD43-5D2142DCD5BE}"/>
              </a:ext>
            </a:extLst>
          </p:cNvPr>
          <p:cNvSpPr>
            <a:spLocks noGrp="1"/>
          </p:cNvSpPr>
          <p:nvPr>
            <p:ph type="body" sz="quarter" idx="11" hasCustomPrompt="1"/>
          </p:nvPr>
        </p:nvSpPr>
        <p:spPr>
          <a:xfrm>
            <a:off x="4064001" y="2284066"/>
            <a:ext cx="4063999" cy="2298053"/>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20" name="Tijdelijke aanduiding voor tekst 2">
            <a:extLst>
              <a:ext uri="{FF2B5EF4-FFF2-40B4-BE49-F238E27FC236}">
                <a16:creationId xmlns:a16="http://schemas.microsoft.com/office/drawing/2014/main" id="{0C4819A2-E3A7-4D47-83FD-4AE99D9C4677}"/>
              </a:ext>
            </a:extLst>
          </p:cNvPr>
          <p:cNvSpPr>
            <a:spLocks noGrp="1"/>
          </p:cNvSpPr>
          <p:nvPr>
            <p:ph type="body" sz="quarter" idx="12" hasCustomPrompt="1"/>
          </p:nvPr>
        </p:nvSpPr>
        <p:spPr>
          <a:xfrm>
            <a:off x="8128002" y="2284066"/>
            <a:ext cx="4063999" cy="2298053"/>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21" name="Tijdelijke aanduiding voor tekst 2">
            <a:extLst>
              <a:ext uri="{FF2B5EF4-FFF2-40B4-BE49-F238E27FC236}">
                <a16:creationId xmlns:a16="http://schemas.microsoft.com/office/drawing/2014/main" id="{01DB2399-1FAB-9640-8536-965A8898F613}"/>
              </a:ext>
            </a:extLst>
          </p:cNvPr>
          <p:cNvSpPr>
            <a:spLocks noGrp="1"/>
          </p:cNvSpPr>
          <p:nvPr>
            <p:ph type="body" sz="quarter" idx="13" hasCustomPrompt="1"/>
          </p:nvPr>
        </p:nvSpPr>
        <p:spPr>
          <a:xfrm>
            <a:off x="3" y="4582118"/>
            <a:ext cx="4063999" cy="2284063"/>
          </a:xfrm>
          <a:solidFill>
            <a:schemeClr val="tx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22" name="Tijdelijke aanduiding voor tekst 2">
            <a:extLst>
              <a:ext uri="{FF2B5EF4-FFF2-40B4-BE49-F238E27FC236}">
                <a16:creationId xmlns:a16="http://schemas.microsoft.com/office/drawing/2014/main" id="{A4E63CEB-7ECA-5745-B626-F44F78500FB7}"/>
              </a:ext>
            </a:extLst>
          </p:cNvPr>
          <p:cNvSpPr>
            <a:spLocks noGrp="1"/>
          </p:cNvSpPr>
          <p:nvPr>
            <p:ph type="body" sz="quarter" idx="14" hasCustomPrompt="1"/>
          </p:nvPr>
        </p:nvSpPr>
        <p:spPr>
          <a:xfrm>
            <a:off x="4064001" y="4582117"/>
            <a:ext cx="4063999" cy="2284063"/>
          </a:xfrm>
          <a:solidFill>
            <a:schemeClr val="tx1"/>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
        <p:nvSpPr>
          <p:cNvPr id="23" name="Tijdelijke aanduiding voor tekst 2">
            <a:extLst>
              <a:ext uri="{FF2B5EF4-FFF2-40B4-BE49-F238E27FC236}">
                <a16:creationId xmlns:a16="http://schemas.microsoft.com/office/drawing/2014/main" id="{616326EA-DC13-D245-9540-55FC15F57C66}"/>
              </a:ext>
            </a:extLst>
          </p:cNvPr>
          <p:cNvSpPr>
            <a:spLocks noGrp="1"/>
          </p:cNvSpPr>
          <p:nvPr>
            <p:ph type="body" sz="quarter" idx="15" hasCustomPrompt="1"/>
          </p:nvPr>
        </p:nvSpPr>
        <p:spPr>
          <a:xfrm>
            <a:off x="8127999" y="4582115"/>
            <a:ext cx="4063999" cy="2284063"/>
          </a:xfrm>
          <a:solidFill>
            <a:schemeClr val="accent2"/>
          </a:solidFill>
        </p:spPr>
        <p:txBody>
          <a:bodyPr lIns="360000" tIns="0" rIns="360000" anchor="ctr" anchorCtr="0"/>
          <a:lstStyle>
            <a:lvl1pPr marL="0" indent="0">
              <a:lnSpc>
                <a:spcPts val="2667"/>
              </a:lnSpc>
              <a:spcAft>
                <a:spcPts val="0"/>
              </a:spcAft>
              <a:buNone/>
              <a:defRPr sz="2667" b="1" cap="all" baseline="0">
                <a:solidFill>
                  <a:schemeClr val="bg1"/>
                </a:solidFill>
                <a:latin typeface="Filson Soft" pitchFamily="2" charset="77"/>
              </a:defRPr>
            </a:lvl1pPr>
            <a:lvl2pPr marL="0" indent="0">
              <a:buNone/>
              <a:defRPr sz="3200" b="1">
                <a:solidFill>
                  <a:schemeClr val="bg1"/>
                </a:solidFill>
                <a:latin typeface="Filson Soft" pitchFamily="2" charset="77"/>
              </a:defRPr>
            </a:lvl2pPr>
            <a:lvl3pPr marL="0" indent="0">
              <a:buNone/>
              <a:defRPr sz="2400" b="1">
                <a:solidFill>
                  <a:schemeClr val="bg1"/>
                </a:solidFill>
                <a:latin typeface="Filson Soft" pitchFamily="2" charset="77"/>
              </a:defRPr>
            </a:lvl3pPr>
            <a:lvl4pPr marL="0" indent="0">
              <a:buNone/>
              <a:defRPr sz="2400" b="1">
                <a:solidFill>
                  <a:schemeClr val="bg1"/>
                </a:solidFill>
                <a:latin typeface="Filson Soft" pitchFamily="2" charset="77"/>
              </a:defRPr>
            </a:lvl4pPr>
            <a:lvl5pPr marL="0" indent="0">
              <a:buNone/>
              <a:defRPr sz="2400" b="1">
                <a:solidFill>
                  <a:schemeClr val="bg1"/>
                </a:solidFill>
                <a:latin typeface="Filson Soft" pitchFamily="2" charset="77"/>
              </a:defRPr>
            </a:lvl5pPr>
          </a:lstStyle>
          <a:p>
            <a:pPr lvl="0"/>
            <a:r>
              <a:rPr lang="nl-NL"/>
              <a:t>Unique </a:t>
            </a:r>
            <a:br>
              <a:rPr lang="nl-NL"/>
            </a:br>
            <a:r>
              <a:rPr lang="nl-NL" err="1"/>
              <a:t>selling</a:t>
            </a:r>
            <a:r>
              <a:rPr lang="nl-NL"/>
              <a:t/>
            </a:r>
            <a:br>
              <a:rPr lang="nl-NL"/>
            </a:br>
            <a:r>
              <a:rPr lang="nl-NL"/>
              <a:t>point</a:t>
            </a:r>
          </a:p>
        </p:txBody>
      </p:sp>
    </p:spTree>
    <p:extLst>
      <p:ext uri="{BB962C8B-B14F-4D97-AF65-F5344CB8AC3E}">
        <p14:creationId xmlns:p14="http://schemas.microsoft.com/office/powerpoint/2010/main" val="6776131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3" hasCustomPrompt="1"/>
          </p:nvPr>
        </p:nvSpPr>
        <p:spPr>
          <a:xfrm>
            <a:off x="4446212" y="313604"/>
            <a:ext cx="2400000" cy="2400000"/>
          </a:xfrm>
          <a:solidFill>
            <a:schemeClr val="tx1"/>
          </a:solidFill>
          <a:effectLst/>
        </p:spPr>
        <p:txBody>
          <a:bodyPr lIns="180000" anchor="ctr" anchorCtr="0">
            <a:normAutofit/>
          </a:bodyPr>
          <a:lstStyle>
            <a:lvl1pPr marL="0" indent="0" algn="l">
              <a:lnSpc>
                <a:spcPts val="2400"/>
              </a:lnSpc>
              <a:spcBef>
                <a:spcPts val="0"/>
              </a:spcBef>
              <a:buFont typeface="Arial"/>
              <a:buNone/>
              <a:defRPr sz="2667" b="1" i="0">
                <a:solidFill>
                  <a:schemeClr val="tx2"/>
                </a:solidFill>
                <a:latin typeface="Filson Soft" pitchFamily="2" charset="77"/>
              </a:defRPr>
            </a:lvl1pPr>
            <a:lvl2pPr marL="0" indent="0" algn="l">
              <a:lnSpc>
                <a:spcPct val="100000"/>
              </a:lnSpc>
              <a:spcBef>
                <a:spcPts val="0"/>
              </a:spcBef>
              <a:buClr>
                <a:schemeClr val="tx2"/>
              </a:buClr>
              <a:buFont typeface="Arial"/>
              <a:buNone/>
              <a:defRPr sz="1467" baseline="0">
                <a:solidFill>
                  <a:schemeClr val="bg1"/>
                </a:solidFill>
              </a:defRPr>
            </a:lvl2pPr>
            <a:lvl3pPr marL="0" indent="0" algn="ctr">
              <a:buFont typeface="Arial"/>
              <a:buNone/>
              <a:defRPr sz="1867"/>
            </a:lvl3pPr>
            <a:lvl4pPr marL="0" indent="0" algn="ctr">
              <a:buFont typeface="Arial"/>
              <a:buNone/>
              <a:defRPr sz="1867"/>
            </a:lvl4pPr>
            <a:lvl5pPr marL="0" indent="0" algn="ctr">
              <a:buFont typeface="Arial"/>
              <a:buNone/>
              <a:defRPr sz="1867"/>
            </a:lvl5pPr>
          </a:lstStyle>
          <a:p>
            <a:pPr lvl="0"/>
            <a:r>
              <a:rPr lang="nl-NL"/>
              <a:t>Naam van persoon</a:t>
            </a:r>
          </a:p>
          <a:p>
            <a:pPr lvl="1"/>
            <a:r>
              <a:rPr lang="nl-NL"/>
              <a:t>Bio</a:t>
            </a:r>
          </a:p>
        </p:txBody>
      </p:sp>
      <p:sp>
        <p:nvSpPr>
          <p:cNvPr id="5" name="Picture Placeholder 4"/>
          <p:cNvSpPr>
            <a:spLocks noGrp="1"/>
          </p:cNvSpPr>
          <p:nvPr>
            <p:ph type="pic" sz="quarter" idx="10"/>
          </p:nvPr>
        </p:nvSpPr>
        <p:spPr>
          <a:xfrm>
            <a:off x="2046212" y="313604"/>
            <a:ext cx="2400000" cy="2400000"/>
          </a:xfrm>
          <a:noFill/>
          <a:ln>
            <a:noFill/>
          </a:ln>
          <a:effectLst/>
        </p:spPr>
        <p:style>
          <a:lnRef idx="1">
            <a:schemeClr val="accent2"/>
          </a:lnRef>
          <a:fillRef idx="2">
            <a:schemeClr val="accent2"/>
          </a:fillRef>
          <a:effectRef idx="1">
            <a:schemeClr val="accent2"/>
          </a:effectRef>
          <a:fontRef idx="none"/>
        </p:style>
        <p:txBody>
          <a:bodyPr tIns="280800" anchor="ctr">
            <a:normAutofit/>
          </a:bodyPr>
          <a:lstStyle>
            <a:lvl1pPr algn="ctr">
              <a:lnSpc>
                <a:spcPct val="100000"/>
              </a:lnSpc>
              <a:defRPr sz="1333" spc="133"/>
            </a:lvl1pPr>
          </a:lstStyle>
          <a:p>
            <a:r>
              <a:rPr lang="nl-NL"/>
              <a:t>Klik op het pictogram als u een afbeelding wilt toevoegen</a:t>
            </a:r>
            <a:endParaRPr lang="en-US"/>
          </a:p>
        </p:txBody>
      </p:sp>
      <p:sp>
        <p:nvSpPr>
          <p:cNvPr id="7" name="Picture Placeholder 4"/>
          <p:cNvSpPr>
            <a:spLocks noGrp="1"/>
          </p:cNvSpPr>
          <p:nvPr>
            <p:ph type="pic" sz="quarter" idx="12"/>
          </p:nvPr>
        </p:nvSpPr>
        <p:spPr>
          <a:xfrm>
            <a:off x="5654029" y="4186261"/>
            <a:ext cx="2400000" cy="2400000"/>
          </a:xfrm>
          <a:noFill/>
          <a:ln>
            <a:noFill/>
          </a:ln>
          <a:effectLst/>
        </p:spPr>
        <p:style>
          <a:lnRef idx="1">
            <a:schemeClr val="accent2"/>
          </a:lnRef>
          <a:fillRef idx="2">
            <a:schemeClr val="accent2"/>
          </a:fillRef>
          <a:effectRef idx="1">
            <a:schemeClr val="accent2"/>
          </a:effectRef>
          <a:fontRef idx="none"/>
        </p:style>
        <p:txBody>
          <a:bodyPr tIns="280800" anchor="ctr">
            <a:normAutofit/>
          </a:bodyPr>
          <a:lstStyle>
            <a:lvl1pPr algn="ctr">
              <a:lnSpc>
                <a:spcPct val="100000"/>
              </a:lnSpc>
              <a:defRPr sz="1333" spc="133"/>
            </a:lvl1pPr>
          </a:lstStyle>
          <a:p>
            <a:r>
              <a:rPr lang="nl-NL"/>
              <a:t>Klik op het pictogram als u een afbeelding wilt toevoegen</a:t>
            </a:r>
            <a:endParaRPr lang="en-US"/>
          </a:p>
        </p:txBody>
      </p:sp>
      <p:sp>
        <p:nvSpPr>
          <p:cNvPr id="11" name="Picture Placeholder 4"/>
          <p:cNvSpPr>
            <a:spLocks noGrp="1"/>
          </p:cNvSpPr>
          <p:nvPr>
            <p:ph type="pic" sz="quarter" idx="16"/>
          </p:nvPr>
        </p:nvSpPr>
        <p:spPr>
          <a:xfrm>
            <a:off x="609603" y="3363567"/>
            <a:ext cx="2400000" cy="2400000"/>
          </a:xfrm>
          <a:noFill/>
          <a:ln>
            <a:noFill/>
          </a:ln>
          <a:effectLst/>
        </p:spPr>
        <p:style>
          <a:lnRef idx="1">
            <a:schemeClr val="accent2"/>
          </a:lnRef>
          <a:fillRef idx="2">
            <a:schemeClr val="accent2"/>
          </a:fillRef>
          <a:effectRef idx="1">
            <a:schemeClr val="accent2"/>
          </a:effectRef>
          <a:fontRef idx="none"/>
        </p:style>
        <p:txBody>
          <a:bodyPr tIns="280800" anchor="ctr">
            <a:normAutofit/>
          </a:bodyPr>
          <a:lstStyle>
            <a:lvl1pPr algn="ctr">
              <a:lnSpc>
                <a:spcPct val="100000"/>
              </a:lnSpc>
              <a:defRPr sz="1333" spc="133"/>
            </a:lvl1pPr>
          </a:lstStyle>
          <a:p>
            <a:r>
              <a:rPr lang="nl-NL"/>
              <a:t>Klik op het pictogram als u een afbeelding wilt toevoegen</a:t>
            </a:r>
            <a:endParaRPr lang="en-US"/>
          </a:p>
        </p:txBody>
      </p:sp>
      <p:sp>
        <p:nvSpPr>
          <p:cNvPr id="14" name="Rectangle 29">
            <a:extLst>
              <a:ext uri="{FF2B5EF4-FFF2-40B4-BE49-F238E27FC236}">
                <a16:creationId xmlns:a16="http://schemas.microsoft.com/office/drawing/2014/main" id="{3AB3E5B3-ABFB-CF4C-98B4-ACEA6C4AB2FD}"/>
              </a:ext>
            </a:extLst>
          </p:cNvPr>
          <p:cNvSpPr>
            <a:spLocks noChangeAspect="1"/>
          </p:cNvSpPr>
          <p:nvPr userDrawn="1"/>
        </p:nvSpPr>
        <p:spPr>
          <a:xfrm>
            <a:off x="609603" y="1025525"/>
            <a:ext cx="538007" cy="623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8" name="Rectangle 30">
            <a:extLst>
              <a:ext uri="{FF2B5EF4-FFF2-40B4-BE49-F238E27FC236}">
                <a16:creationId xmlns:a16="http://schemas.microsoft.com/office/drawing/2014/main" id="{78B6C00B-40B1-434E-8AAA-C490E7D3387F}"/>
              </a:ext>
            </a:extLst>
          </p:cNvPr>
          <p:cNvSpPr>
            <a:spLocks noChangeAspect="1"/>
          </p:cNvSpPr>
          <p:nvPr userDrawn="1"/>
        </p:nvSpPr>
        <p:spPr>
          <a:xfrm>
            <a:off x="1236242" y="1025525"/>
            <a:ext cx="198641" cy="623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9" name="Title 1">
            <a:extLst>
              <a:ext uri="{FF2B5EF4-FFF2-40B4-BE49-F238E27FC236}">
                <a16:creationId xmlns:a16="http://schemas.microsoft.com/office/drawing/2014/main" id="{B4F632F4-DD69-BA49-AD1C-7317A797EF4F}"/>
              </a:ext>
            </a:extLst>
          </p:cNvPr>
          <p:cNvSpPr>
            <a:spLocks noGrp="1"/>
          </p:cNvSpPr>
          <p:nvPr>
            <p:ph type="title"/>
          </p:nvPr>
        </p:nvSpPr>
        <p:spPr>
          <a:xfrm>
            <a:off x="609604" y="1094433"/>
            <a:ext cx="1321867" cy="2107571"/>
          </a:xfrm>
        </p:spPr>
        <p:txBody>
          <a:bodyPr lIns="0" anchor="t">
            <a:noAutofit/>
          </a:bodyPr>
          <a:lstStyle>
            <a:lvl1pPr>
              <a:lnSpc>
                <a:spcPct val="100000"/>
              </a:lnSpc>
              <a:defRPr sz="2267">
                <a:solidFill>
                  <a:schemeClr val="tx1"/>
                </a:solidFill>
              </a:defRPr>
            </a:lvl1pPr>
          </a:lstStyle>
          <a:p>
            <a:r>
              <a:rPr lang="nl-NL"/>
              <a:t>Klik om stijl te bewerken</a:t>
            </a:r>
            <a:endParaRPr lang="en-US"/>
          </a:p>
        </p:txBody>
      </p:sp>
      <p:sp>
        <p:nvSpPr>
          <p:cNvPr id="24" name="Picture Placeholder 4">
            <a:extLst>
              <a:ext uri="{FF2B5EF4-FFF2-40B4-BE49-F238E27FC236}">
                <a16:creationId xmlns:a16="http://schemas.microsoft.com/office/drawing/2014/main" id="{8382FEA4-0D9F-7D46-AAC1-5D46F58FE3D2}"/>
              </a:ext>
            </a:extLst>
          </p:cNvPr>
          <p:cNvSpPr>
            <a:spLocks noGrp="1"/>
          </p:cNvSpPr>
          <p:nvPr>
            <p:ph type="pic" sz="quarter" idx="19"/>
          </p:nvPr>
        </p:nvSpPr>
        <p:spPr>
          <a:xfrm>
            <a:off x="7085036" y="1335016"/>
            <a:ext cx="2400000" cy="2400000"/>
          </a:xfrm>
          <a:noFill/>
          <a:ln>
            <a:noFill/>
          </a:ln>
          <a:effectLst/>
        </p:spPr>
        <p:style>
          <a:lnRef idx="1">
            <a:schemeClr val="accent2"/>
          </a:lnRef>
          <a:fillRef idx="2">
            <a:schemeClr val="accent2"/>
          </a:fillRef>
          <a:effectRef idx="1">
            <a:schemeClr val="accent2"/>
          </a:effectRef>
          <a:fontRef idx="none"/>
        </p:style>
        <p:txBody>
          <a:bodyPr tIns="280800" anchor="ctr">
            <a:normAutofit/>
          </a:bodyPr>
          <a:lstStyle>
            <a:lvl1pPr algn="ctr">
              <a:lnSpc>
                <a:spcPct val="100000"/>
              </a:lnSpc>
              <a:defRPr sz="1333" spc="133"/>
            </a:lvl1pPr>
          </a:lstStyle>
          <a:p>
            <a:r>
              <a:rPr lang="nl-NL"/>
              <a:t>Klik op het pictogram als u een afbeelding wilt toevoegen</a:t>
            </a:r>
            <a:endParaRPr lang="en-US"/>
          </a:p>
        </p:txBody>
      </p:sp>
      <p:sp>
        <p:nvSpPr>
          <p:cNvPr id="26" name="Text Placeholder 4">
            <a:extLst>
              <a:ext uri="{FF2B5EF4-FFF2-40B4-BE49-F238E27FC236}">
                <a16:creationId xmlns:a16="http://schemas.microsoft.com/office/drawing/2014/main" id="{0F7CD9F9-61EE-DE47-9220-0A687783F6AB}"/>
              </a:ext>
            </a:extLst>
          </p:cNvPr>
          <p:cNvSpPr>
            <a:spLocks noGrp="1"/>
          </p:cNvSpPr>
          <p:nvPr>
            <p:ph type="body" sz="quarter" idx="20" hasCustomPrompt="1"/>
          </p:nvPr>
        </p:nvSpPr>
        <p:spPr>
          <a:xfrm>
            <a:off x="9485036" y="1335016"/>
            <a:ext cx="2400000" cy="2400000"/>
          </a:xfrm>
          <a:solidFill>
            <a:schemeClr val="tx2"/>
          </a:solidFill>
        </p:spPr>
        <p:txBody>
          <a:bodyPr lIns="180000" anchor="ctr" anchorCtr="0">
            <a:normAutofit/>
          </a:bodyPr>
          <a:lstStyle>
            <a:lvl1pPr marL="0" indent="0" algn="l">
              <a:lnSpc>
                <a:spcPts val="2400"/>
              </a:lnSpc>
              <a:spcBef>
                <a:spcPts val="0"/>
              </a:spcBef>
              <a:buFont typeface="Arial"/>
              <a:buNone/>
              <a:defRPr sz="2667" b="1" i="0">
                <a:solidFill>
                  <a:schemeClr val="tx1"/>
                </a:solidFill>
                <a:latin typeface="Filson Soft" pitchFamily="2" charset="77"/>
              </a:defRPr>
            </a:lvl1pPr>
            <a:lvl2pPr marL="0" indent="0" algn="l">
              <a:lnSpc>
                <a:spcPct val="100000"/>
              </a:lnSpc>
              <a:spcBef>
                <a:spcPts val="0"/>
              </a:spcBef>
              <a:buClr>
                <a:schemeClr val="tx2"/>
              </a:buClr>
              <a:buFont typeface="Arial"/>
              <a:buNone/>
              <a:defRPr sz="1467" baseline="0">
                <a:solidFill>
                  <a:schemeClr val="bg1"/>
                </a:solidFill>
              </a:defRPr>
            </a:lvl2pPr>
            <a:lvl3pPr marL="0" indent="0" algn="ctr">
              <a:buFont typeface="Arial"/>
              <a:buNone/>
              <a:defRPr sz="1867"/>
            </a:lvl3pPr>
            <a:lvl4pPr marL="0" indent="0" algn="ctr">
              <a:buFont typeface="Arial"/>
              <a:buNone/>
              <a:defRPr sz="1867"/>
            </a:lvl4pPr>
            <a:lvl5pPr marL="0" indent="0" algn="ctr">
              <a:buFont typeface="Arial"/>
              <a:buNone/>
              <a:defRPr sz="1867"/>
            </a:lvl5pPr>
          </a:lstStyle>
          <a:p>
            <a:pPr lvl="0"/>
            <a:r>
              <a:rPr lang="nl-NL"/>
              <a:t>Naam van persoon</a:t>
            </a:r>
          </a:p>
          <a:p>
            <a:pPr lvl="1"/>
            <a:r>
              <a:rPr lang="nl-NL"/>
              <a:t>Bio</a:t>
            </a:r>
          </a:p>
        </p:txBody>
      </p:sp>
      <p:sp>
        <p:nvSpPr>
          <p:cNvPr id="27" name="Text Placeholder 4">
            <a:extLst>
              <a:ext uri="{FF2B5EF4-FFF2-40B4-BE49-F238E27FC236}">
                <a16:creationId xmlns:a16="http://schemas.microsoft.com/office/drawing/2014/main" id="{96917BE7-C16D-634F-A1A3-75D5231E05C0}"/>
              </a:ext>
            </a:extLst>
          </p:cNvPr>
          <p:cNvSpPr>
            <a:spLocks noGrp="1"/>
          </p:cNvSpPr>
          <p:nvPr>
            <p:ph type="body" sz="quarter" idx="21" hasCustomPrompt="1"/>
          </p:nvPr>
        </p:nvSpPr>
        <p:spPr>
          <a:xfrm>
            <a:off x="8054029" y="4186261"/>
            <a:ext cx="2400000" cy="2400000"/>
          </a:xfrm>
          <a:solidFill>
            <a:schemeClr val="tx1"/>
          </a:solidFill>
        </p:spPr>
        <p:txBody>
          <a:bodyPr lIns="180000" anchor="ctr" anchorCtr="0">
            <a:normAutofit/>
          </a:bodyPr>
          <a:lstStyle>
            <a:lvl1pPr marL="0" indent="0" algn="l">
              <a:lnSpc>
                <a:spcPts val="2400"/>
              </a:lnSpc>
              <a:spcBef>
                <a:spcPts val="0"/>
              </a:spcBef>
              <a:buFont typeface="Arial"/>
              <a:buNone/>
              <a:defRPr sz="2667" b="1" i="0">
                <a:solidFill>
                  <a:schemeClr val="tx2"/>
                </a:solidFill>
                <a:latin typeface="Filson Soft" pitchFamily="2" charset="77"/>
              </a:defRPr>
            </a:lvl1pPr>
            <a:lvl2pPr marL="0" indent="0" algn="l">
              <a:lnSpc>
                <a:spcPct val="100000"/>
              </a:lnSpc>
              <a:spcBef>
                <a:spcPts val="0"/>
              </a:spcBef>
              <a:buClr>
                <a:schemeClr val="tx2"/>
              </a:buClr>
              <a:buFont typeface="Arial"/>
              <a:buNone/>
              <a:defRPr sz="1467" baseline="0">
                <a:solidFill>
                  <a:schemeClr val="bg1"/>
                </a:solidFill>
              </a:defRPr>
            </a:lvl2pPr>
            <a:lvl3pPr marL="0" indent="0" algn="ctr">
              <a:buFont typeface="Arial"/>
              <a:buNone/>
              <a:defRPr sz="1867"/>
            </a:lvl3pPr>
            <a:lvl4pPr marL="0" indent="0" algn="ctr">
              <a:buFont typeface="Arial"/>
              <a:buNone/>
              <a:defRPr sz="1867"/>
            </a:lvl4pPr>
            <a:lvl5pPr marL="0" indent="0" algn="ctr">
              <a:buFont typeface="Arial"/>
              <a:buNone/>
              <a:defRPr sz="1867"/>
            </a:lvl5pPr>
          </a:lstStyle>
          <a:p>
            <a:pPr lvl="0"/>
            <a:r>
              <a:rPr lang="nl-NL"/>
              <a:t>Naam van persoon</a:t>
            </a:r>
          </a:p>
          <a:p>
            <a:pPr lvl="1"/>
            <a:r>
              <a:rPr lang="nl-NL"/>
              <a:t>Bio</a:t>
            </a:r>
          </a:p>
        </p:txBody>
      </p:sp>
      <p:sp>
        <p:nvSpPr>
          <p:cNvPr id="28" name="Text Placeholder 4">
            <a:extLst>
              <a:ext uri="{FF2B5EF4-FFF2-40B4-BE49-F238E27FC236}">
                <a16:creationId xmlns:a16="http://schemas.microsoft.com/office/drawing/2014/main" id="{0C20B146-BA2A-1740-8C23-1A0BEE2E88E8}"/>
              </a:ext>
            </a:extLst>
          </p:cNvPr>
          <p:cNvSpPr>
            <a:spLocks noGrp="1"/>
          </p:cNvSpPr>
          <p:nvPr>
            <p:ph type="body" sz="quarter" idx="22" hasCustomPrompt="1"/>
          </p:nvPr>
        </p:nvSpPr>
        <p:spPr>
          <a:xfrm>
            <a:off x="3009603" y="3363567"/>
            <a:ext cx="2400000" cy="2400000"/>
          </a:xfrm>
          <a:solidFill>
            <a:schemeClr val="accent2"/>
          </a:solidFill>
        </p:spPr>
        <p:txBody>
          <a:bodyPr lIns="180000" anchor="ctr" anchorCtr="0">
            <a:normAutofit/>
          </a:bodyPr>
          <a:lstStyle>
            <a:lvl1pPr marL="0" indent="0" algn="l">
              <a:lnSpc>
                <a:spcPts val="2400"/>
              </a:lnSpc>
              <a:spcBef>
                <a:spcPts val="0"/>
              </a:spcBef>
              <a:buFont typeface="Arial"/>
              <a:buNone/>
              <a:defRPr sz="2667" b="1" i="0">
                <a:solidFill>
                  <a:schemeClr val="tx1"/>
                </a:solidFill>
                <a:latin typeface="Filson Soft" pitchFamily="2" charset="77"/>
              </a:defRPr>
            </a:lvl1pPr>
            <a:lvl2pPr marL="0" indent="0" algn="l">
              <a:lnSpc>
                <a:spcPct val="100000"/>
              </a:lnSpc>
              <a:spcBef>
                <a:spcPts val="0"/>
              </a:spcBef>
              <a:buClr>
                <a:schemeClr val="tx2"/>
              </a:buClr>
              <a:buFont typeface="Arial"/>
              <a:buNone/>
              <a:defRPr sz="1467" baseline="0">
                <a:solidFill>
                  <a:schemeClr val="bg1"/>
                </a:solidFill>
              </a:defRPr>
            </a:lvl2pPr>
            <a:lvl3pPr marL="0" indent="0" algn="ctr">
              <a:buFont typeface="Arial"/>
              <a:buNone/>
              <a:defRPr sz="1867"/>
            </a:lvl3pPr>
            <a:lvl4pPr marL="0" indent="0" algn="ctr">
              <a:buFont typeface="Arial"/>
              <a:buNone/>
              <a:defRPr sz="1867"/>
            </a:lvl4pPr>
            <a:lvl5pPr marL="0" indent="0" algn="ctr">
              <a:buFont typeface="Arial"/>
              <a:buNone/>
              <a:defRPr sz="1867"/>
            </a:lvl5pPr>
          </a:lstStyle>
          <a:p>
            <a:pPr lvl="0"/>
            <a:r>
              <a:rPr lang="nl-NL"/>
              <a:t>Naam van persoon</a:t>
            </a:r>
          </a:p>
          <a:p>
            <a:pPr lvl="1"/>
            <a:r>
              <a:rPr lang="nl-NL"/>
              <a:t>Bio</a:t>
            </a:r>
          </a:p>
        </p:txBody>
      </p:sp>
    </p:spTree>
    <p:extLst>
      <p:ext uri="{BB962C8B-B14F-4D97-AF65-F5344CB8AC3E}">
        <p14:creationId xmlns:p14="http://schemas.microsoft.com/office/powerpoint/2010/main" val="4062935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gramme / Content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60681C8-AA19-044D-893D-631D745A8B67}"/>
              </a:ext>
            </a:extLst>
          </p:cNvPr>
          <p:cNvSpPr/>
          <p:nvPr userDrawn="1"/>
        </p:nvSpPr>
        <p:spPr>
          <a:xfrm>
            <a:off x="1" y="0"/>
            <a:ext cx="308351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6" name="Rectangle 29">
            <a:extLst>
              <a:ext uri="{FF2B5EF4-FFF2-40B4-BE49-F238E27FC236}">
                <a16:creationId xmlns:a16="http://schemas.microsoft.com/office/drawing/2014/main" id="{B84C0A74-86CF-BC4E-99E3-D22CBD1D0152}"/>
              </a:ext>
            </a:extLst>
          </p:cNvPr>
          <p:cNvSpPr>
            <a:spLocks noChangeAspect="1"/>
          </p:cNvSpPr>
          <p:nvPr userDrawn="1"/>
        </p:nvSpPr>
        <p:spPr>
          <a:xfrm>
            <a:off x="619271" y="1025525"/>
            <a:ext cx="538007" cy="62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9" name="Rectangle 30">
            <a:extLst>
              <a:ext uri="{FF2B5EF4-FFF2-40B4-BE49-F238E27FC236}">
                <a16:creationId xmlns:a16="http://schemas.microsoft.com/office/drawing/2014/main" id="{15A63875-42AA-AB4C-962F-AAD258D47026}"/>
              </a:ext>
            </a:extLst>
          </p:cNvPr>
          <p:cNvSpPr>
            <a:spLocks noChangeAspect="1"/>
          </p:cNvSpPr>
          <p:nvPr userDrawn="1"/>
        </p:nvSpPr>
        <p:spPr>
          <a:xfrm>
            <a:off x="1245910" y="1025525"/>
            <a:ext cx="198641" cy="62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0" name="Title 1">
            <a:extLst>
              <a:ext uri="{FF2B5EF4-FFF2-40B4-BE49-F238E27FC236}">
                <a16:creationId xmlns:a16="http://schemas.microsoft.com/office/drawing/2014/main" id="{80C14B67-590F-F24E-8807-64FDBF3AEF72}"/>
              </a:ext>
            </a:extLst>
          </p:cNvPr>
          <p:cNvSpPr>
            <a:spLocks noGrp="1"/>
          </p:cNvSpPr>
          <p:nvPr>
            <p:ph type="title"/>
          </p:nvPr>
        </p:nvSpPr>
        <p:spPr>
          <a:xfrm>
            <a:off x="609604" y="1094433"/>
            <a:ext cx="2111929" cy="2431616"/>
          </a:xfrm>
        </p:spPr>
        <p:txBody>
          <a:bodyPr lIns="0" anchor="t">
            <a:noAutofit/>
          </a:bodyPr>
          <a:lstStyle>
            <a:lvl1pPr>
              <a:lnSpc>
                <a:spcPct val="100000"/>
              </a:lnSpc>
              <a:defRPr sz="2267">
                <a:solidFill>
                  <a:schemeClr val="bg1"/>
                </a:solidFill>
              </a:defRPr>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CFB9FC0D-7B14-9C40-B1E4-DA34195C32B3}"/>
              </a:ext>
            </a:extLst>
          </p:cNvPr>
          <p:cNvSpPr>
            <a:spLocks noGrp="1"/>
          </p:cNvSpPr>
          <p:nvPr>
            <p:ph type="body" sz="quarter" idx="10"/>
          </p:nvPr>
        </p:nvSpPr>
        <p:spPr>
          <a:xfrm>
            <a:off x="3693111" y="1024467"/>
            <a:ext cx="7054339" cy="4684184"/>
          </a:xfrm>
        </p:spPr>
        <p:txBody>
          <a:bodyPr lIns="0"/>
          <a:lstStyle>
            <a:lvl1pPr marL="0" indent="0">
              <a:spcAft>
                <a:spcPts val="3200"/>
              </a:spcAft>
              <a:buNone/>
              <a:defRPr sz="2667"/>
            </a:lvl1pPr>
            <a:lvl2pPr marL="0" indent="0">
              <a:lnSpc>
                <a:spcPts val="2000"/>
              </a:lnSpc>
              <a:spcAft>
                <a:spcPts val="0"/>
              </a:spcAft>
              <a:buNone/>
              <a:defRPr sz="2400" b="1">
                <a:solidFill>
                  <a:schemeClr val="tx2"/>
                </a:solidFill>
              </a:defRPr>
            </a:lvl2pPr>
            <a:lvl3pPr marL="0" indent="0">
              <a:buNone/>
              <a:defRPr sz="2667"/>
            </a:lvl3pPr>
            <a:lvl4pPr marL="0" indent="0">
              <a:spcAft>
                <a:spcPts val="0"/>
              </a:spcAft>
              <a:buNone/>
              <a:defRPr sz="2133"/>
            </a:lvl4pPr>
            <a:lvl5pPr marL="0" indent="0">
              <a:buNone/>
              <a:defRPr sz="2133"/>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707881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Tijdelijke aanduiding voor inhoud 5"/>
          <p:cNvSpPr>
            <a:spLocks noGrp="1"/>
          </p:cNvSpPr>
          <p:nvPr>
            <p:ph sz="quarter" idx="22"/>
          </p:nvPr>
        </p:nvSpPr>
        <p:spPr>
          <a:xfrm>
            <a:off x="609601" y="2354318"/>
            <a:ext cx="10608441" cy="3691407"/>
          </a:xfrm>
        </p:spPr>
        <p:txBody>
          <a:bodyPr lIns="0" tIns="9000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29">
            <a:extLst>
              <a:ext uri="{FF2B5EF4-FFF2-40B4-BE49-F238E27FC236}">
                <a16:creationId xmlns:a16="http://schemas.microsoft.com/office/drawing/2014/main" id="{7B23690C-B488-C342-AC2D-597E63205BAC}"/>
              </a:ext>
            </a:extLst>
          </p:cNvPr>
          <p:cNvSpPr/>
          <p:nvPr userDrawn="1"/>
        </p:nvSpPr>
        <p:spPr>
          <a:xfrm>
            <a:off x="609600" y="787749"/>
            <a:ext cx="650989"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8" name="Rectangle 30">
            <a:extLst>
              <a:ext uri="{FF2B5EF4-FFF2-40B4-BE49-F238E27FC236}">
                <a16:creationId xmlns:a16="http://schemas.microsoft.com/office/drawing/2014/main" id="{991BB95A-7CA6-4844-86F4-AFF67BB242A1}"/>
              </a:ext>
            </a:extLst>
          </p:cNvPr>
          <p:cNvSpPr/>
          <p:nvPr userDrawn="1"/>
        </p:nvSpPr>
        <p:spPr>
          <a:xfrm>
            <a:off x="1336047" y="787749"/>
            <a:ext cx="240356"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0" name="Title 1">
            <a:extLst>
              <a:ext uri="{FF2B5EF4-FFF2-40B4-BE49-F238E27FC236}">
                <a16:creationId xmlns:a16="http://schemas.microsoft.com/office/drawing/2014/main" id="{DE01AA85-BA89-AC42-B009-39904D69E52E}"/>
              </a:ext>
            </a:extLst>
          </p:cNvPr>
          <p:cNvSpPr>
            <a:spLocks noGrp="1"/>
          </p:cNvSpPr>
          <p:nvPr>
            <p:ph type="title"/>
          </p:nvPr>
        </p:nvSpPr>
        <p:spPr>
          <a:xfrm>
            <a:off x="609602" y="863205"/>
            <a:ext cx="10608441" cy="1272908"/>
          </a:xfrm>
        </p:spPr>
        <p:txBody>
          <a:bodyPr lIns="0" anchor="t">
            <a:noAutofit/>
          </a:bodyPr>
          <a:lstStyle>
            <a:lvl1pPr>
              <a:lnSpc>
                <a:spcPts val="4800"/>
              </a:lnSpc>
              <a:defRPr sz="4267" kern="0" baseline="0">
                <a:solidFill>
                  <a:schemeClr val="tx2"/>
                </a:solidFill>
              </a:defRPr>
            </a:lvl1pPr>
          </a:lstStyle>
          <a:p>
            <a:r>
              <a:rPr lang="nl-NL"/>
              <a:t>Klik om stijl te bewerken</a:t>
            </a:r>
            <a:endParaRPr lang="en-US"/>
          </a:p>
        </p:txBody>
      </p:sp>
      <p:sp>
        <p:nvSpPr>
          <p:cNvPr id="11" name="Text Placeholder 7">
            <a:extLst>
              <a:ext uri="{FF2B5EF4-FFF2-40B4-BE49-F238E27FC236}">
                <a16:creationId xmlns:a16="http://schemas.microsoft.com/office/drawing/2014/main" id="{4F11AC4C-518C-224E-87E4-DB0977C664D9}"/>
              </a:ext>
            </a:extLst>
          </p:cNvPr>
          <p:cNvSpPr>
            <a:spLocks noGrp="1"/>
          </p:cNvSpPr>
          <p:nvPr>
            <p:ph type="body" sz="quarter" idx="21" hasCustomPrompt="1"/>
          </p:nvPr>
        </p:nvSpPr>
        <p:spPr>
          <a:xfrm>
            <a:off x="609602" y="6263928"/>
            <a:ext cx="9602221" cy="594072"/>
          </a:xfrm>
        </p:spPr>
        <p:txBody>
          <a:bodyPr lIns="0" rIns="0" bIns="180000" anchor="b"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Tree>
    <p:extLst>
      <p:ext uri="{BB962C8B-B14F-4D97-AF65-F5344CB8AC3E}">
        <p14:creationId xmlns:p14="http://schemas.microsoft.com/office/powerpoint/2010/main" val="34288722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9" name="Text Placeholder 7"/>
          <p:cNvSpPr>
            <a:spLocks noGrp="1"/>
          </p:cNvSpPr>
          <p:nvPr>
            <p:ph type="body" sz="quarter" idx="21" hasCustomPrompt="1"/>
          </p:nvPr>
        </p:nvSpPr>
        <p:spPr>
          <a:xfrm>
            <a:off x="609601" y="6263928"/>
            <a:ext cx="9602223" cy="594072"/>
          </a:xfrm>
        </p:spPr>
        <p:txBody>
          <a:bodyPr lIns="0" rIns="0" bIns="180000" anchor="b"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
        <p:nvSpPr>
          <p:cNvPr id="14" name="Rectangle 29">
            <a:extLst>
              <a:ext uri="{FF2B5EF4-FFF2-40B4-BE49-F238E27FC236}">
                <a16:creationId xmlns:a16="http://schemas.microsoft.com/office/drawing/2014/main" id="{E0FDDB23-DF5E-9F47-B1DA-57E7E9E6554A}"/>
              </a:ext>
            </a:extLst>
          </p:cNvPr>
          <p:cNvSpPr/>
          <p:nvPr userDrawn="1"/>
        </p:nvSpPr>
        <p:spPr>
          <a:xfrm>
            <a:off x="609600" y="787749"/>
            <a:ext cx="650989"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5" name="Rectangle 30">
            <a:extLst>
              <a:ext uri="{FF2B5EF4-FFF2-40B4-BE49-F238E27FC236}">
                <a16:creationId xmlns:a16="http://schemas.microsoft.com/office/drawing/2014/main" id="{D0B74AD4-2E17-9747-AE59-F985FB5B5FA2}"/>
              </a:ext>
            </a:extLst>
          </p:cNvPr>
          <p:cNvSpPr/>
          <p:nvPr userDrawn="1"/>
        </p:nvSpPr>
        <p:spPr>
          <a:xfrm>
            <a:off x="1336047" y="787749"/>
            <a:ext cx="240356"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7" name="Tijdelijke aanduiding voor inhoud 5">
            <a:extLst>
              <a:ext uri="{FF2B5EF4-FFF2-40B4-BE49-F238E27FC236}">
                <a16:creationId xmlns:a16="http://schemas.microsoft.com/office/drawing/2014/main" id="{8CB9BD9B-31C8-D54A-858F-96799F6FC737}"/>
              </a:ext>
            </a:extLst>
          </p:cNvPr>
          <p:cNvSpPr>
            <a:spLocks noGrp="1"/>
          </p:cNvSpPr>
          <p:nvPr>
            <p:ph sz="quarter" idx="22"/>
          </p:nvPr>
        </p:nvSpPr>
        <p:spPr>
          <a:xfrm>
            <a:off x="609601" y="2354318"/>
            <a:ext cx="5160000" cy="3691407"/>
          </a:xfrm>
        </p:spPr>
        <p:txBody>
          <a:bodyPr lIns="0" tIns="9000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2" name="Tijdelijke aanduiding voor inhoud 5">
            <a:extLst>
              <a:ext uri="{FF2B5EF4-FFF2-40B4-BE49-F238E27FC236}">
                <a16:creationId xmlns:a16="http://schemas.microsoft.com/office/drawing/2014/main" id="{C4B8E200-7741-C54D-9287-3FCFFB538F3B}"/>
              </a:ext>
            </a:extLst>
          </p:cNvPr>
          <p:cNvSpPr>
            <a:spLocks noGrp="1"/>
          </p:cNvSpPr>
          <p:nvPr>
            <p:ph sz="quarter" idx="24"/>
          </p:nvPr>
        </p:nvSpPr>
        <p:spPr>
          <a:xfrm>
            <a:off x="6058041" y="2354318"/>
            <a:ext cx="5160000" cy="3691407"/>
          </a:xfrm>
        </p:spPr>
        <p:txBody>
          <a:bodyPr lIns="0" tIns="9000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itle 1">
            <a:extLst>
              <a:ext uri="{FF2B5EF4-FFF2-40B4-BE49-F238E27FC236}">
                <a16:creationId xmlns:a16="http://schemas.microsoft.com/office/drawing/2014/main" id="{80F0EA52-24D5-4F4A-932B-4D990E531407}"/>
              </a:ext>
            </a:extLst>
          </p:cNvPr>
          <p:cNvSpPr>
            <a:spLocks noGrp="1"/>
          </p:cNvSpPr>
          <p:nvPr>
            <p:ph type="title"/>
          </p:nvPr>
        </p:nvSpPr>
        <p:spPr>
          <a:xfrm>
            <a:off x="609602" y="863205"/>
            <a:ext cx="10608441" cy="1272908"/>
          </a:xfrm>
        </p:spPr>
        <p:txBody>
          <a:bodyPr lIns="0" anchor="t">
            <a:noAutofit/>
          </a:bodyPr>
          <a:lstStyle>
            <a:lvl1pPr>
              <a:lnSpc>
                <a:spcPts val="4800"/>
              </a:lnSpc>
              <a:defRPr sz="4267">
                <a:solidFill>
                  <a:schemeClr val="tx2"/>
                </a:solidFill>
              </a:defRPr>
            </a:lvl1pPr>
          </a:lstStyle>
          <a:p>
            <a:r>
              <a:rPr lang="nl-NL"/>
              <a:t>Klik om stijl te bewerken</a:t>
            </a:r>
            <a:endParaRPr lang="en-US"/>
          </a:p>
        </p:txBody>
      </p:sp>
    </p:spTree>
    <p:extLst>
      <p:ext uri="{BB962C8B-B14F-4D97-AF65-F5344CB8AC3E}">
        <p14:creationId xmlns:p14="http://schemas.microsoft.com/office/powerpoint/2010/main" val="3004403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6D5531A2-4220-1F4D-A158-90EB2A5F9EF7}"/>
              </a:ext>
            </a:extLst>
          </p:cNvPr>
          <p:cNvSpPr>
            <a:spLocks noGrp="1"/>
          </p:cNvSpPr>
          <p:nvPr>
            <p:ph type="pic" sz="quarter" idx="23"/>
          </p:nvPr>
        </p:nvSpPr>
        <p:spPr>
          <a:xfrm>
            <a:off x="0" y="-1"/>
            <a:ext cx="5486400" cy="6857999"/>
          </a:xfrm>
        </p:spPr>
        <p:txBody>
          <a:bodyPr anchor="ctr"/>
          <a:lstStyle>
            <a:lvl1pPr marL="0" indent="0" algn="ctr">
              <a:buNone/>
              <a:defRPr/>
            </a:lvl1pPr>
          </a:lstStyle>
          <a:p>
            <a:r>
              <a:rPr lang="nl-NL"/>
              <a:t>Klik op het pictogram als u een afbeelding wilt toevoegen</a:t>
            </a:r>
          </a:p>
        </p:txBody>
      </p:sp>
      <p:sp>
        <p:nvSpPr>
          <p:cNvPr id="11" name="Rectangle 29">
            <a:extLst>
              <a:ext uri="{FF2B5EF4-FFF2-40B4-BE49-F238E27FC236}">
                <a16:creationId xmlns:a16="http://schemas.microsoft.com/office/drawing/2014/main" id="{ABC46892-20FE-6A4E-B26C-069BEBCD3C8B}"/>
              </a:ext>
            </a:extLst>
          </p:cNvPr>
          <p:cNvSpPr/>
          <p:nvPr userDrawn="1"/>
        </p:nvSpPr>
        <p:spPr>
          <a:xfrm>
            <a:off x="6058040" y="787749"/>
            <a:ext cx="650989"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3" name="Rectangle 30">
            <a:extLst>
              <a:ext uri="{FF2B5EF4-FFF2-40B4-BE49-F238E27FC236}">
                <a16:creationId xmlns:a16="http://schemas.microsoft.com/office/drawing/2014/main" id="{A06676AA-E067-4749-AF89-765D6D080C00}"/>
              </a:ext>
            </a:extLst>
          </p:cNvPr>
          <p:cNvSpPr/>
          <p:nvPr userDrawn="1"/>
        </p:nvSpPr>
        <p:spPr>
          <a:xfrm>
            <a:off x="6784487" y="787749"/>
            <a:ext cx="240356"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5" name="Tijdelijke aanduiding voor inhoud 5">
            <a:extLst>
              <a:ext uri="{FF2B5EF4-FFF2-40B4-BE49-F238E27FC236}">
                <a16:creationId xmlns:a16="http://schemas.microsoft.com/office/drawing/2014/main" id="{ADDA903F-9AF4-3946-BBEC-A10C70BEEA96}"/>
              </a:ext>
            </a:extLst>
          </p:cNvPr>
          <p:cNvSpPr>
            <a:spLocks noGrp="1"/>
          </p:cNvSpPr>
          <p:nvPr>
            <p:ph sz="quarter" idx="24"/>
          </p:nvPr>
        </p:nvSpPr>
        <p:spPr>
          <a:xfrm>
            <a:off x="6058041" y="2354318"/>
            <a:ext cx="5160000" cy="3691407"/>
          </a:xfrm>
        </p:spPr>
        <p:txBody>
          <a:bodyPr lIns="0" tIns="9000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9" name="Title 1">
            <a:extLst>
              <a:ext uri="{FF2B5EF4-FFF2-40B4-BE49-F238E27FC236}">
                <a16:creationId xmlns:a16="http://schemas.microsoft.com/office/drawing/2014/main" id="{E68887F4-18EF-C548-BA0B-4C24D9D9804D}"/>
              </a:ext>
            </a:extLst>
          </p:cNvPr>
          <p:cNvSpPr>
            <a:spLocks noGrp="1"/>
          </p:cNvSpPr>
          <p:nvPr>
            <p:ph type="title"/>
          </p:nvPr>
        </p:nvSpPr>
        <p:spPr>
          <a:xfrm>
            <a:off x="6058042" y="863205"/>
            <a:ext cx="5160001" cy="1272908"/>
          </a:xfrm>
        </p:spPr>
        <p:txBody>
          <a:bodyPr lIns="0" anchor="t">
            <a:noAutofit/>
          </a:bodyPr>
          <a:lstStyle>
            <a:lvl1pPr>
              <a:lnSpc>
                <a:spcPts val="4800"/>
              </a:lnSpc>
              <a:defRPr sz="4267">
                <a:solidFill>
                  <a:schemeClr val="tx2"/>
                </a:solidFill>
              </a:defRPr>
            </a:lvl1pPr>
          </a:lstStyle>
          <a:p>
            <a:r>
              <a:rPr lang="nl-NL"/>
              <a:t>Klik om stijl te bewerken</a:t>
            </a:r>
            <a:endParaRPr lang="en-US"/>
          </a:p>
        </p:txBody>
      </p:sp>
      <p:sp>
        <p:nvSpPr>
          <p:cNvPr id="8" name="Text Placeholder 7">
            <a:extLst>
              <a:ext uri="{FF2B5EF4-FFF2-40B4-BE49-F238E27FC236}">
                <a16:creationId xmlns:a16="http://schemas.microsoft.com/office/drawing/2014/main" id="{D19A368D-7279-D147-9B74-5F37FC3C70E3}"/>
              </a:ext>
            </a:extLst>
          </p:cNvPr>
          <p:cNvSpPr>
            <a:spLocks noGrp="1"/>
          </p:cNvSpPr>
          <p:nvPr>
            <p:ph type="body" sz="quarter" idx="25" hasCustomPrompt="1"/>
          </p:nvPr>
        </p:nvSpPr>
        <p:spPr>
          <a:xfrm>
            <a:off x="6058040" y="6263928"/>
            <a:ext cx="4129235" cy="594072"/>
          </a:xfrm>
        </p:spPr>
        <p:txBody>
          <a:bodyPr lIns="0" rIns="0" bIns="180000" anchor="b"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Tree>
    <p:extLst>
      <p:ext uri="{BB962C8B-B14F-4D97-AF65-F5344CB8AC3E}">
        <p14:creationId xmlns:p14="http://schemas.microsoft.com/office/powerpoint/2010/main" val="10579212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lage - Text">
    <p:spTree>
      <p:nvGrpSpPr>
        <p:cNvPr id="1" name=""/>
        <p:cNvGrpSpPr/>
        <p:nvPr/>
      </p:nvGrpSpPr>
      <p:grpSpPr>
        <a:xfrm>
          <a:off x="0" y="0"/>
          <a:ext cx="0" cy="0"/>
          <a:chOff x="0" y="0"/>
          <a:chExt cx="0" cy="0"/>
        </a:xfrm>
      </p:grpSpPr>
      <p:sp>
        <p:nvSpPr>
          <p:cNvPr id="16" name="Tijdelijke aanduiding voor afbeelding 11">
            <a:extLst>
              <a:ext uri="{FF2B5EF4-FFF2-40B4-BE49-F238E27FC236}">
                <a16:creationId xmlns:a16="http://schemas.microsoft.com/office/drawing/2014/main" id="{198AA94A-D47F-D743-ACBC-618BC70A6892}"/>
              </a:ext>
            </a:extLst>
          </p:cNvPr>
          <p:cNvSpPr>
            <a:spLocks noGrp="1"/>
          </p:cNvSpPr>
          <p:nvPr>
            <p:ph type="pic" sz="quarter" idx="25"/>
          </p:nvPr>
        </p:nvSpPr>
        <p:spPr>
          <a:xfrm>
            <a:off x="2855125" y="787748"/>
            <a:ext cx="2632083" cy="3600000"/>
          </a:xfrm>
        </p:spPr>
        <p:txBody>
          <a:bodyPr anchor="ctr"/>
          <a:lstStyle>
            <a:lvl1pPr marL="0" indent="0" algn="ctr">
              <a:buNone/>
              <a:defRPr/>
            </a:lvl1pPr>
          </a:lstStyle>
          <a:p>
            <a:r>
              <a:rPr lang="nl-NL"/>
              <a:t>Klik op het pictogram als u een afbeelding wilt toevoegen</a:t>
            </a:r>
          </a:p>
        </p:txBody>
      </p:sp>
      <p:sp>
        <p:nvSpPr>
          <p:cNvPr id="12" name="Tijdelijke aanduiding voor afbeelding 11">
            <a:extLst>
              <a:ext uri="{FF2B5EF4-FFF2-40B4-BE49-F238E27FC236}">
                <a16:creationId xmlns:a16="http://schemas.microsoft.com/office/drawing/2014/main" id="{6D5531A2-4220-1F4D-A158-90EB2A5F9EF7}"/>
              </a:ext>
            </a:extLst>
          </p:cNvPr>
          <p:cNvSpPr>
            <a:spLocks noGrp="1"/>
          </p:cNvSpPr>
          <p:nvPr>
            <p:ph type="pic" sz="quarter" idx="23"/>
          </p:nvPr>
        </p:nvSpPr>
        <p:spPr>
          <a:xfrm>
            <a:off x="230659" y="263608"/>
            <a:ext cx="2632083" cy="3623752"/>
          </a:xfrm>
        </p:spPr>
        <p:txBody>
          <a:bodyPr anchor="ctr"/>
          <a:lstStyle>
            <a:lvl1pPr marL="0" indent="0" algn="ctr">
              <a:buNone/>
              <a:defRPr/>
            </a:lvl1pPr>
          </a:lstStyle>
          <a:p>
            <a:r>
              <a:rPr lang="nl-NL"/>
              <a:t>Klik op het pictogram als u een afbeelding wilt toevoegen</a:t>
            </a:r>
          </a:p>
        </p:txBody>
      </p:sp>
      <p:sp>
        <p:nvSpPr>
          <p:cNvPr id="11" name="Tijdelijke aanduiding voor afbeelding 11">
            <a:extLst>
              <a:ext uri="{FF2B5EF4-FFF2-40B4-BE49-F238E27FC236}">
                <a16:creationId xmlns:a16="http://schemas.microsoft.com/office/drawing/2014/main" id="{B60902FE-C80E-3643-9AA6-B786B44D368C}"/>
              </a:ext>
            </a:extLst>
          </p:cNvPr>
          <p:cNvSpPr>
            <a:spLocks noGrp="1"/>
          </p:cNvSpPr>
          <p:nvPr>
            <p:ph type="pic" sz="quarter" idx="24"/>
          </p:nvPr>
        </p:nvSpPr>
        <p:spPr>
          <a:xfrm>
            <a:off x="777987" y="3887360"/>
            <a:ext cx="3723796" cy="2688000"/>
          </a:xfrm>
        </p:spPr>
        <p:txBody>
          <a:bodyPr anchor="ctr"/>
          <a:lstStyle>
            <a:lvl1pPr marL="0" indent="0" algn="ctr">
              <a:buNone/>
              <a:defRPr/>
            </a:lvl1pPr>
          </a:lstStyle>
          <a:p>
            <a:r>
              <a:rPr lang="nl-NL"/>
              <a:t>Klik op het pictogram als u een afbeelding wilt toevoegen</a:t>
            </a:r>
          </a:p>
        </p:txBody>
      </p:sp>
      <p:sp>
        <p:nvSpPr>
          <p:cNvPr id="10" name="Text Placeholder 7">
            <a:extLst>
              <a:ext uri="{FF2B5EF4-FFF2-40B4-BE49-F238E27FC236}">
                <a16:creationId xmlns:a16="http://schemas.microsoft.com/office/drawing/2014/main" id="{2F3E3197-BD46-FF49-ABD3-CFE5B3A0C4B7}"/>
              </a:ext>
            </a:extLst>
          </p:cNvPr>
          <p:cNvSpPr>
            <a:spLocks noGrp="1"/>
          </p:cNvSpPr>
          <p:nvPr>
            <p:ph type="body" sz="quarter" idx="21" hasCustomPrompt="1"/>
          </p:nvPr>
        </p:nvSpPr>
        <p:spPr>
          <a:xfrm>
            <a:off x="6058042" y="6263928"/>
            <a:ext cx="4129233" cy="594072"/>
          </a:xfrm>
        </p:spPr>
        <p:txBody>
          <a:bodyPr lIns="0" rIns="0" anchor="ctr"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
        <p:nvSpPr>
          <p:cNvPr id="14" name="Rectangle 29">
            <a:extLst>
              <a:ext uri="{FF2B5EF4-FFF2-40B4-BE49-F238E27FC236}">
                <a16:creationId xmlns:a16="http://schemas.microsoft.com/office/drawing/2014/main" id="{9C69C7B2-621E-EA47-B7EC-101D74DD11F5}"/>
              </a:ext>
            </a:extLst>
          </p:cNvPr>
          <p:cNvSpPr/>
          <p:nvPr userDrawn="1"/>
        </p:nvSpPr>
        <p:spPr>
          <a:xfrm>
            <a:off x="6058042" y="787749"/>
            <a:ext cx="650989"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5" name="Rectangle 30">
            <a:extLst>
              <a:ext uri="{FF2B5EF4-FFF2-40B4-BE49-F238E27FC236}">
                <a16:creationId xmlns:a16="http://schemas.microsoft.com/office/drawing/2014/main" id="{80210CBC-E7FA-C44F-AF57-E1691F236F56}"/>
              </a:ext>
            </a:extLst>
          </p:cNvPr>
          <p:cNvSpPr/>
          <p:nvPr userDrawn="1"/>
        </p:nvSpPr>
        <p:spPr>
          <a:xfrm>
            <a:off x="6784489" y="787749"/>
            <a:ext cx="240356"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7" name="Tijdelijke aanduiding voor inhoud 5">
            <a:extLst>
              <a:ext uri="{FF2B5EF4-FFF2-40B4-BE49-F238E27FC236}">
                <a16:creationId xmlns:a16="http://schemas.microsoft.com/office/drawing/2014/main" id="{1F247343-CDE7-2847-9AE4-232BD8478D67}"/>
              </a:ext>
            </a:extLst>
          </p:cNvPr>
          <p:cNvSpPr>
            <a:spLocks noGrp="1"/>
          </p:cNvSpPr>
          <p:nvPr>
            <p:ph sz="quarter" idx="26"/>
          </p:nvPr>
        </p:nvSpPr>
        <p:spPr>
          <a:xfrm>
            <a:off x="6058041" y="2354318"/>
            <a:ext cx="5160000" cy="3691407"/>
          </a:xfrm>
        </p:spPr>
        <p:txBody>
          <a:bodyPr lIns="0" tIns="9000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9" name="Title 1">
            <a:extLst>
              <a:ext uri="{FF2B5EF4-FFF2-40B4-BE49-F238E27FC236}">
                <a16:creationId xmlns:a16="http://schemas.microsoft.com/office/drawing/2014/main" id="{DA3720F4-C4E1-3941-9419-BDB04C84D440}"/>
              </a:ext>
            </a:extLst>
          </p:cNvPr>
          <p:cNvSpPr>
            <a:spLocks noGrp="1"/>
          </p:cNvSpPr>
          <p:nvPr>
            <p:ph type="title"/>
          </p:nvPr>
        </p:nvSpPr>
        <p:spPr>
          <a:xfrm>
            <a:off x="6058042" y="863205"/>
            <a:ext cx="5160001" cy="1272908"/>
          </a:xfrm>
        </p:spPr>
        <p:txBody>
          <a:bodyPr lIns="0" anchor="t">
            <a:noAutofit/>
          </a:bodyPr>
          <a:lstStyle>
            <a:lvl1pPr>
              <a:lnSpc>
                <a:spcPts val="4800"/>
              </a:lnSpc>
              <a:defRPr sz="4267">
                <a:solidFill>
                  <a:schemeClr val="tx2"/>
                </a:solidFill>
              </a:defRPr>
            </a:lvl1pPr>
          </a:lstStyle>
          <a:p>
            <a:r>
              <a:rPr lang="nl-NL"/>
              <a:t>Klik om stijl te bewerken</a:t>
            </a:r>
            <a:endParaRPr lang="en-US"/>
          </a:p>
        </p:txBody>
      </p:sp>
    </p:spTree>
    <p:extLst>
      <p:ext uri="{BB962C8B-B14F-4D97-AF65-F5344CB8AC3E}">
        <p14:creationId xmlns:p14="http://schemas.microsoft.com/office/powerpoint/2010/main" val="7019206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20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400" fill="hold"/>
                                        <p:tgtEl>
                                          <p:spTgt spid="11"/>
                                        </p:tgtEl>
                                        <p:attrNameLst>
                                          <p:attrName>ppt_x</p:attrName>
                                        </p:attrNameLst>
                                      </p:cBhvr>
                                      <p:tavLst>
                                        <p:tav tm="0">
                                          <p:val>
                                            <p:strVal val="0-#ppt_w/2"/>
                                          </p:val>
                                        </p:tav>
                                        <p:tav tm="100000">
                                          <p:val>
                                            <p:strVal val="#ppt_x"/>
                                          </p:val>
                                        </p:tav>
                                      </p:tavLst>
                                    </p:anim>
                                    <p:anim calcmode="lin" valueType="num">
                                      <p:cBhvr additive="base">
                                        <p:cTn id="12" dur="4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40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300" fill="hold"/>
                                        <p:tgtEl>
                                          <p:spTgt spid="12"/>
                                        </p:tgtEl>
                                        <p:attrNameLst>
                                          <p:attrName>ppt_x</p:attrName>
                                        </p:attrNameLst>
                                      </p:cBhvr>
                                      <p:tavLst>
                                        <p:tav tm="0">
                                          <p:val>
                                            <p:strVal val="0-#ppt_w/2"/>
                                          </p:val>
                                        </p:tav>
                                        <p:tav tm="100000">
                                          <p:val>
                                            <p:strVal val="#ppt_x"/>
                                          </p:val>
                                        </p:tav>
                                      </p:tavLst>
                                    </p:anim>
                                    <p:anim calcmode="lin" valueType="num">
                                      <p:cBhvr additive="base">
                                        <p:cTn id="16" dur="300" fill="hold"/>
                                        <p:tgtEl>
                                          <p:spTgt spid="12"/>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1" grpId="0"/>
      <p:bldP spid="14" grpId="0" animBg="1"/>
      <p:bldP spid="1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29">
            <a:extLst>
              <a:ext uri="{FF2B5EF4-FFF2-40B4-BE49-F238E27FC236}">
                <a16:creationId xmlns:a16="http://schemas.microsoft.com/office/drawing/2014/main" id="{7B23690C-B488-C342-AC2D-597E63205BAC}"/>
              </a:ext>
            </a:extLst>
          </p:cNvPr>
          <p:cNvSpPr>
            <a:spLocks noChangeAspect="1"/>
          </p:cNvSpPr>
          <p:nvPr userDrawn="1"/>
        </p:nvSpPr>
        <p:spPr>
          <a:xfrm>
            <a:off x="609601" y="3435549"/>
            <a:ext cx="538007" cy="623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8" name="Rectangle 30">
            <a:extLst>
              <a:ext uri="{FF2B5EF4-FFF2-40B4-BE49-F238E27FC236}">
                <a16:creationId xmlns:a16="http://schemas.microsoft.com/office/drawing/2014/main" id="{991BB95A-7CA6-4844-86F4-AFF67BB242A1}"/>
              </a:ext>
            </a:extLst>
          </p:cNvPr>
          <p:cNvSpPr>
            <a:spLocks noChangeAspect="1"/>
          </p:cNvSpPr>
          <p:nvPr userDrawn="1"/>
        </p:nvSpPr>
        <p:spPr>
          <a:xfrm>
            <a:off x="1236240" y="3435549"/>
            <a:ext cx="198641" cy="623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0" name="Tijdelijke aanduiding voor afbeelding 11">
            <a:extLst>
              <a:ext uri="{FF2B5EF4-FFF2-40B4-BE49-F238E27FC236}">
                <a16:creationId xmlns:a16="http://schemas.microsoft.com/office/drawing/2014/main" id="{C3DEFA95-E91D-4847-9161-6D461C4BDC92}"/>
              </a:ext>
            </a:extLst>
          </p:cNvPr>
          <p:cNvSpPr>
            <a:spLocks noGrp="1" noChangeAspect="1"/>
          </p:cNvSpPr>
          <p:nvPr>
            <p:ph type="pic" sz="quarter" idx="23"/>
          </p:nvPr>
        </p:nvSpPr>
        <p:spPr>
          <a:xfrm>
            <a:off x="2940127" y="723921"/>
            <a:ext cx="8466607" cy="5212152"/>
          </a:xfrm>
          <a:noFill/>
        </p:spPr>
        <p:txBody>
          <a:bodyPr anchor="ctr">
            <a:normAutofit/>
          </a:bodyPr>
          <a:lstStyle>
            <a:lvl1pPr marL="0" indent="0" algn="ctr">
              <a:buNone/>
              <a:defRPr/>
            </a:lvl1pPr>
          </a:lstStyle>
          <a:p>
            <a:r>
              <a:rPr lang="nl-NL"/>
              <a:t>Klik op het pictogram als u een afbeelding wilt toevoegen</a:t>
            </a:r>
          </a:p>
        </p:txBody>
      </p:sp>
      <p:sp>
        <p:nvSpPr>
          <p:cNvPr id="2" name="Title 1"/>
          <p:cNvSpPr>
            <a:spLocks noGrp="1"/>
          </p:cNvSpPr>
          <p:nvPr>
            <p:ph type="title"/>
          </p:nvPr>
        </p:nvSpPr>
        <p:spPr>
          <a:xfrm>
            <a:off x="609604" y="3504457"/>
            <a:ext cx="2111929" cy="2431616"/>
          </a:xfrm>
        </p:spPr>
        <p:txBody>
          <a:bodyPr lIns="0" anchor="t">
            <a:noAutofit/>
          </a:bodyPr>
          <a:lstStyle>
            <a:lvl1pPr>
              <a:lnSpc>
                <a:spcPct val="100000"/>
              </a:lnSpc>
              <a:defRPr sz="2267">
                <a:solidFill>
                  <a:schemeClr val="tx2"/>
                </a:solidFill>
              </a:defRPr>
            </a:lvl1pPr>
          </a:lstStyle>
          <a:p>
            <a:r>
              <a:rPr lang="nl-NL"/>
              <a:t>Klik om stijl te bewerken</a:t>
            </a:r>
            <a:endParaRPr lang="en-US"/>
          </a:p>
        </p:txBody>
      </p:sp>
      <p:sp>
        <p:nvSpPr>
          <p:cNvPr id="9" name="Text Placeholder 7">
            <a:extLst>
              <a:ext uri="{FF2B5EF4-FFF2-40B4-BE49-F238E27FC236}">
                <a16:creationId xmlns:a16="http://schemas.microsoft.com/office/drawing/2014/main" id="{32AD2B60-C2EC-BC43-8A78-990AA5555327}"/>
              </a:ext>
            </a:extLst>
          </p:cNvPr>
          <p:cNvSpPr>
            <a:spLocks noGrp="1"/>
          </p:cNvSpPr>
          <p:nvPr>
            <p:ph type="body" sz="quarter" idx="21" hasCustomPrompt="1"/>
          </p:nvPr>
        </p:nvSpPr>
        <p:spPr>
          <a:xfrm>
            <a:off x="609601" y="6263928"/>
            <a:ext cx="9602223" cy="594072"/>
          </a:xfrm>
        </p:spPr>
        <p:txBody>
          <a:bodyPr lIns="0" rIns="0" bIns="180000" anchor="b"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Tree>
    <p:extLst>
      <p:ext uri="{BB962C8B-B14F-4D97-AF65-F5344CB8AC3E}">
        <p14:creationId xmlns:p14="http://schemas.microsoft.com/office/powerpoint/2010/main" val="8511182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Foo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buitenshuis, gebouw, wolk, hemel&#10;&#10;Automatisch gegenereerde beschrijving">
            <a:extLst>
              <a:ext uri="{FF2B5EF4-FFF2-40B4-BE49-F238E27FC236}">
                <a16:creationId xmlns:a16="http://schemas.microsoft.com/office/drawing/2014/main" id="{5367D90F-BCBE-A311-5EE1-481DCBD9D080}"/>
              </a:ext>
            </a:extLst>
          </p:cNvPr>
          <p:cNvPicPr>
            <a:picLocks noChangeAspect="1"/>
          </p:cNvPicPr>
          <p:nvPr userDrawn="1"/>
        </p:nvPicPr>
        <p:blipFill rotWithShape="1">
          <a:blip r:embed="rId2"/>
          <a:srcRect t="36029" r="34417" b="433"/>
          <a:stretch/>
        </p:blipFill>
        <p:spPr>
          <a:xfrm>
            <a:off x="0" y="0"/>
            <a:ext cx="12192000" cy="6858000"/>
          </a:xfrm>
          <a:prstGeom prst="rect">
            <a:avLst/>
          </a:prstGeom>
        </p:spPr>
      </p:pic>
      <p:grpSp>
        <p:nvGrpSpPr>
          <p:cNvPr id="12" name="Group 25">
            <a:extLst>
              <a:ext uri="{FF2B5EF4-FFF2-40B4-BE49-F238E27FC236}">
                <a16:creationId xmlns:a16="http://schemas.microsoft.com/office/drawing/2014/main" id="{D6093878-5561-E94F-AB8F-5FA28CF6C4C3}"/>
              </a:ext>
            </a:extLst>
          </p:cNvPr>
          <p:cNvGrpSpPr/>
          <p:nvPr userDrawn="1"/>
        </p:nvGrpSpPr>
        <p:grpSpPr>
          <a:xfrm>
            <a:off x="611729" y="599190"/>
            <a:ext cx="2297739" cy="2093381"/>
            <a:chOff x="2395703" y="1114097"/>
            <a:chExt cx="2607221" cy="2375337"/>
          </a:xfrm>
        </p:grpSpPr>
        <p:sp>
          <p:nvSpPr>
            <p:cNvPr id="13" name="Rectangle 24">
              <a:extLst>
                <a:ext uri="{FF2B5EF4-FFF2-40B4-BE49-F238E27FC236}">
                  <a16:creationId xmlns:a16="http://schemas.microsoft.com/office/drawing/2014/main" id="{19999FDF-C5A8-F447-8606-DC58DBBF22B7}"/>
                </a:ext>
              </a:extLst>
            </p:cNvPr>
            <p:cNvSpPr/>
            <p:nvPr userDrawn="1"/>
          </p:nvSpPr>
          <p:spPr>
            <a:xfrm>
              <a:off x="2395703" y="1114097"/>
              <a:ext cx="2607221" cy="2375337"/>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pic>
          <p:nvPicPr>
            <p:cNvPr id="14" name="Graphic 13">
              <a:extLst>
                <a:ext uri="{FF2B5EF4-FFF2-40B4-BE49-F238E27FC236}">
                  <a16:creationId xmlns:a16="http://schemas.microsoft.com/office/drawing/2014/main" id="{5C9C5FD9-7CE1-0147-B233-25D222E0A9F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21373" y="1222068"/>
              <a:ext cx="2555877" cy="2159396"/>
            </a:xfrm>
            <a:prstGeom prst="rect">
              <a:avLst/>
            </a:prstGeom>
          </p:spPr>
        </p:pic>
      </p:grpSp>
      <p:sp>
        <p:nvSpPr>
          <p:cNvPr id="15" name="Rectangle 26">
            <a:extLst>
              <a:ext uri="{FF2B5EF4-FFF2-40B4-BE49-F238E27FC236}">
                <a16:creationId xmlns:a16="http://schemas.microsoft.com/office/drawing/2014/main" id="{4F5E3BBF-04AF-D743-ACFF-2D282200B533}"/>
              </a:ext>
            </a:extLst>
          </p:cNvPr>
          <p:cNvSpPr/>
          <p:nvPr userDrawn="1"/>
        </p:nvSpPr>
        <p:spPr>
          <a:xfrm>
            <a:off x="2911243" y="2686416"/>
            <a:ext cx="6492481" cy="35723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6" name="Groep 15">
            <a:extLst>
              <a:ext uri="{FF2B5EF4-FFF2-40B4-BE49-F238E27FC236}">
                <a16:creationId xmlns:a16="http://schemas.microsoft.com/office/drawing/2014/main" id="{BEE24AD3-9D9A-7148-8726-A686EA9AC622}"/>
              </a:ext>
            </a:extLst>
          </p:cNvPr>
          <p:cNvGrpSpPr/>
          <p:nvPr userDrawn="1"/>
        </p:nvGrpSpPr>
        <p:grpSpPr>
          <a:xfrm>
            <a:off x="3332067" y="3087441"/>
            <a:ext cx="966803" cy="75457"/>
            <a:chOff x="4913570" y="2213368"/>
            <a:chExt cx="725102" cy="56593"/>
          </a:xfrm>
        </p:grpSpPr>
        <p:sp>
          <p:nvSpPr>
            <p:cNvPr id="17" name="Rectangle 29">
              <a:extLst>
                <a:ext uri="{FF2B5EF4-FFF2-40B4-BE49-F238E27FC236}">
                  <a16:creationId xmlns:a16="http://schemas.microsoft.com/office/drawing/2014/main" id="{2DCB3F00-1A73-7A41-B168-D359E7636CB5}"/>
                </a:ext>
              </a:extLst>
            </p:cNvPr>
            <p:cNvSpPr/>
            <p:nvPr userDrawn="1"/>
          </p:nvSpPr>
          <p:spPr>
            <a:xfrm>
              <a:off x="4913570" y="2213368"/>
              <a:ext cx="488242"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8" name="Rectangle 30">
              <a:extLst>
                <a:ext uri="{FF2B5EF4-FFF2-40B4-BE49-F238E27FC236}">
                  <a16:creationId xmlns:a16="http://schemas.microsoft.com/office/drawing/2014/main" id="{F15F31A2-E5FF-764E-A4E3-9F40C728A931}"/>
                </a:ext>
              </a:extLst>
            </p:cNvPr>
            <p:cNvSpPr/>
            <p:nvPr userDrawn="1"/>
          </p:nvSpPr>
          <p:spPr>
            <a:xfrm>
              <a:off x="5458405" y="2213368"/>
              <a:ext cx="180267"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sp>
        <p:nvSpPr>
          <p:cNvPr id="2" name="Title 1"/>
          <p:cNvSpPr>
            <a:spLocks noGrp="1"/>
          </p:cNvSpPr>
          <p:nvPr>
            <p:ph type="ctrTitle"/>
          </p:nvPr>
        </p:nvSpPr>
        <p:spPr>
          <a:xfrm>
            <a:off x="3300934" y="3276555"/>
            <a:ext cx="5871055" cy="2192444"/>
          </a:xfrm>
          <a:effectLst/>
        </p:spPr>
        <p:txBody>
          <a:bodyPr lIns="0" rIns="0" bIns="0" anchor="t">
            <a:noAutofit/>
          </a:bodyPr>
          <a:lstStyle>
            <a:lvl1pPr algn="l">
              <a:lnSpc>
                <a:spcPts val="5600"/>
              </a:lnSpc>
              <a:defRPr sz="5333" b="1" i="0">
                <a:solidFill>
                  <a:schemeClr val="bg1"/>
                </a:solidFill>
                <a:effectLst/>
              </a:defRPr>
            </a:lvl1pPr>
          </a:lstStyle>
          <a:p>
            <a:r>
              <a:rPr lang="nl-NL"/>
              <a:t>Klik om stijl te bewerken</a:t>
            </a:r>
            <a:endParaRPr lang="en-US"/>
          </a:p>
        </p:txBody>
      </p:sp>
      <p:sp>
        <p:nvSpPr>
          <p:cNvPr id="10" name="Text Placeholder 9"/>
          <p:cNvSpPr>
            <a:spLocks noGrp="1"/>
          </p:cNvSpPr>
          <p:nvPr>
            <p:ph type="body" sz="quarter" idx="11" hasCustomPrompt="1"/>
          </p:nvPr>
        </p:nvSpPr>
        <p:spPr>
          <a:xfrm>
            <a:off x="5152649" y="5514609"/>
            <a:ext cx="4019340" cy="484800"/>
          </a:xfrm>
          <a:effectLst/>
        </p:spPr>
        <p:txBody>
          <a:bodyPr lIns="0" tIns="0" rIns="0" bIns="36000" anchor="ctr"/>
          <a:lstStyle>
            <a:lvl1pPr marL="0" indent="0" algn="r">
              <a:buNone/>
              <a:defRPr sz="1333" b="1">
                <a:solidFill>
                  <a:schemeClr val="bg2"/>
                </a:solidFill>
              </a:defRPr>
            </a:lvl1pPr>
          </a:lstStyle>
          <a:p>
            <a:pPr lvl="0"/>
            <a:r>
              <a:rPr lang="en-US"/>
              <a:t>Door</a:t>
            </a:r>
          </a:p>
        </p:txBody>
      </p:sp>
      <p:sp>
        <p:nvSpPr>
          <p:cNvPr id="9" name="Text Placeholder 9"/>
          <p:cNvSpPr>
            <a:spLocks noGrp="1"/>
          </p:cNvSpPr>
          <p:nvPr>
            <p:ph type="body" sz="quarter" idx="12" hasCustomPrompt="1"/>
          </p:nvPr>
        </p:nvSpPr>
        <p:spPr>
          <a:xfrm>
            <a:off x="3300935" y="5520944"/>
            <a:ext cx="1650745" cy="484800"/>
          </a:xfrm>
          <a:effectLst/>
        </p:spPr>
        <p:txBody>
          <a:bodyPr lIns="0" tIns="0" rIns="0" bIns="36000" anchor="ctr"/>
          <a:lstStyle>
            <a:lvl1pPr marL="0" indent="0">
              <a:buFontTx/>
              <a:buNone/>
              <a:defRPr sz="1333" b="1">
                <a:solidFill>
                  <a:schemeClr val="bg2"/>
                </a:solidFill>
              </a:defRPr>
            </a:lvl1pPr>
          </a:lstStyle>
          <a:p>
            <a:pPr lvl="0"/>
            <a:r>
              <a:rPr lang="en-US"/>
              <a:t>Datum</a:t>
            </a:r>
          </a:p>
        </p:txBody>
      </p:sp>
    </p:spTree>
    <p:extLst>
      <p:ext uri="{BB962C8B-B14F-4D97-AF65-F5344CB8AC3E}">
        <p14:creationId xmlns:p14="http://schemas.microsoft.com/office/powerpoint/2010/main" val="3624088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nodePh="1">
                                  <p:stCondLst>
                                    <p:cond delay="0"/>
                                  </p:stCondLst>
                                  <p:endCondLst>
                                    <p:cond evt="begin" delay="0">
                                      <p:tn val="14"/>
                                    </p:cond>
                                  </p:end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
    <p:bg>
      <p:bgRef idx="1001">
        <a:schemeClr val="bg1"/>
      </p:bgRef>
    </p:bg>
    <p:spTree>
      <p:nvGrpSpPr>
        <p:cNvPr id="1" name=""/>
        <p:cNvGrpSpPr/>
        <p:nvPr/>
      </p:nvGrpSpPr>
      <p:grpSpPr>
        <a:xfrm>
          <a:off x="0" y="0"/>
          <a:ext cx="0" cy="0"/>
          <a:chOff x="0" y="0"/>
          <a:chExt cx="0" cy="0"/>
        </a:xfrm>
      </p:grpSpPr>
      <p:sp>
        <p:nvSpPr>
          <p:cNvPr id="22" name="Chart Placeholder 15"/>
          <p:cNvSpPr>
            <a:spLocks noGrp="1"/>
          </p:cNvSpPr>
          <p:nvPr>
            <p:ph type="chart" sz="quarter" idx="20"/>
          </p:nvPr>
        </p:nvSpPr>
        <p:spPr>
          <a:xfrm>
            <a:off x="1" y="0"/>
            <a:ext cx="7177623" cy="6263928"/>
          </a:xfrm>
        </p:spPr>
        <p:txBody>
          <a:bodyPr tIns="514800">
            <a:normAutofit/>
          </a:bodyPr>
          <a:lstStyle>
            <a:lvl1pPr marL="0" indent="0" algn="ctr">
              <a:buNone/>
              <a:defRPr sz="2133"/>
            </a:lvl1pPr>
          </a:lstStyle>
          <a:p>
            <a:r>
              <a:rPr lang="nl-NL"/>
              <a:t>Klik op het pictogram als u een grafiek wilt toevoegen</a:t>
            </a:r>
            <a:endParaRPr lang="en-US"/>
          </a:p>
        </p:txBody>
      </p:sp>
      <p:sp>
        <p:nvSpPr>
          <p:cNvPr id="13" name="Rectangle 29">
            <a:extLst>
              <a:ext uri="{FF2B5EF4-FFF2-40B4-BE49-F238E27FC236}">
                <a16:creationId xmlns:a16="http://schemas.microsoft.com/office/drawing/2014/main" id="{C312567D-8DB7-574A-8541-34918E6BBFBD}"/>
              </a:ext>
            </a:extLst>
          </p:cNvPr>
          <p:cNvSpPr>
            <a:spLocks noChangeAspect="1"/>
          </p:cNvSpPr>
          <p:nvPr userDrawn="1"/>
        </p:nvSpPr>
        <p:spPr>
          <a:xfrm>
            <a:off x="7705662" y="1025525"/>
            <a:ext cx="538007" cy="623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4" name="Rectangle 30">
            <a:extLst>
              <a:ext uri="{FF2B5EF4-FFF2-40B4-BE49-F238E27FC236}">
                <a16:creationId xmlns:a16="http://schemas.microsoft.com/office/drawing/2014/main" id="{A987A729-99F8-CC48-8848-B5DF19C490AC}"/>
              </a:ext>
            </a:extLst>
          </p:cNvPr>
          <p:cNvSpPr>
            <a:spLocks noChangeAspect="1"/>
          </p:cNvSpPr>
          <p:nvPr userDrawn="1"/>
        </p:nvSpPr>
        <p:spPr>
          <a:xfrm>
            <a:off x="8332301" y="1025525"/>
            <a:ext cx="198641" cy="623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5" name="Title 1">
            <a:extLst>
              <a:ext uri="{FF2B5EF4-FFF2-40B4-BE49-F238E27FC236}">
                <a16:creationId xmlns:a16="http://schemas.microsoft.com/office/drawing/2014/main" id="{27D55675-F721-C340-9FB9-B417D61DC183}"/>
              </a:ext>
            </a:extLst>
          </p:cNvPr>
          <p:cNvSpPr>
            <a:spLocks noGrp="1"/>
          </p:cNvSpPr>
          <p:nvPr>
            <p:ph type="title"/>
          </p:nvPr>
        </p:nvSpPr>
        <p:spPr>
          <a:xfrm>
            <a:off x="7713049" y="1094434"/>
            <a:ext cx="3512380" cy="939705"/>
          </a:xfrm>
        </p:spPr>
        <p:txBody>
          <a:bodyPr lIns="0" anchor="t">
            <a:noAutofit/>
          </a:bodyPr>
          <a:lstStyle>
            <a:lvl1pPr>
              <a:lnSpc>
                <a:spcPct val="100000"/>
              </a:lnSpc>
              <a:defRPr sz="2267">
                <a:solidFill>
                  <a:schemeClr val="tx1"/>
                </a:solidFill>
              </a:defRPr>
            </a:lvl1pPr>
          </a:lstStyle>
          <a:p>
            <a:r>
              <a:rPr lang="nl-NL"/>
              <a:t>Klik om stijl te bewerken</a:t>
            </a:r>
            <a:endParaRPr lang="en-US"/>
          </a:p>
        </p:txBody>
      </p:sp>
      <p:sp>
        <p:nvSpPr>
          <p:cNvPr id="8" name="Tijdelijke aanduiding voor inhoud 5">
            <a:extLst>
              <a:ext uri="{FF2B5EF4-FFF2-40B4-BE49-F238E27FC236}">
                <a16:creationId xmlns:a16="http://schemas.microsoft.com/office/drawing/2014/main" id="{62E0DDE0-1F13-F540-A04B-7034FAB08FF7}"/>
              </a:ext>
            </a:extLst>
          </p:cNvPr>
          <p:cNvSpPr>
            <a:spLocks noGrp="1"/>
          </p:cNvSpPr>
          <p:nvPr>
            <p:ph sz="quarter" idx="22"/>
          </p:nvPr>
        </p:nvSpPr>
        <p:spPr>
          <a:xfrm>
            <a:off x="7705662" y="2354318"/>
            <a:ext cx="3512380" cy="3691407"/>
          </a:xfrm>
        </p:spPr>
        <p:txBody>
          <a:bodyPr lIns="0" tIns="90000" bIns="0"/>
          <a:lstStyle>
            <a:lvl1pPr marL="0" indent="0">
              <a:buNone/>
              <a:defRPr sz="1867"/>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ext Placeholder 7">
            <a:extLst>
              <a:ext uri="{FF2B5EF4-FFF2-40B4-BE49-F238E27FC236}">
                <a16:creationId xmlns:a16="http://schemas.microsoft.com/office/drawing/2014/main" id="{6B592DF6-1D83-194F-A32E-8AF23DD85DE7}"/>
              </a:ext>
            </a:extLst>
          </p:cNvPr>
          <p:cNvSpPr>
            <a:spLocks noGrp="1"/>
          </p:cNvSpPr>
          <p:nvPr>
            <p:ph type="body" sz="quarter" idx="21" hasCustomPrompt="1"/>
          </p:nvPr>
        </p:nvSpPr>
        <p:spPr>
          <a:xfrm>
            <a:off x="7705662" y="6263928"/>
            <a:ext cx="2686177" cy="594072"/>
          </a:xfrm>
        </p:spPr>
        <p:txBody>
          <a:bodyPr lIns="0" rIns="0" bIns="180000" anchor="b"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Tree>
    <p:extLst>
      <p:ext uri="{BB962C8B-B14F-4D97-AF65-F5344CB8AC3E}">
        <p14:creationId xmlns:p14="http://schemas.microsoft.com/office/powerpoint/2010/main" val="3308983681"/>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22"/>
          </p:nvPr>
        </p:nvSpPr>
        <p:spPr>
          <a:xfrm>
            <a:off x="3042508" y="1087886"/>
            <a:ext cx="8175536" cy="4957839"/>
          </a:xfrm>
        </p:spPr>
        <p:txBody>
          <a:bodyPr/>
          <a:lstStyle>
            <a:lvl1pPr marL="0" indent="0" algn="ctr">
              <a:buNone/>
              <a:defRPr/>
            </a:lvl1pPr>
          </a:lstStyle>
          <a:p>
            <a:r>
              <a:rPr lang="nl-NL"/>
              <a:t>Klik op het pictogram als u een tabel wilt toevoegen</a:t>
            </a:r>
            <a:endParaRPr lang="en-US"/>
          </a:p>
        </p:txBody>
      </p:sp>
      <p:sp>
        <p:nvSpPr>
          <p:cNvPr id="17" name="Rectangle 29">
            <a:extLst>
              <a:ext uri="{FF2B5EF4-FFF2-40B4-BE49-F238E27FC236}">
                <a16:creationId xmlns:a16="http://schemas.microsoft.com/office/drawing/2014/main" id="{8D94269B-6C26-9F4D-86E3-6D4177D78B6D}"/>
              </a:ext>
            </a:extLst>
          </p:cNvPr>
          <p:cNvSpPr>
            <a:spLocks noChangeAspect="1"/>
          </p:cNvSpPr>
          <p:nvPr userDrawn="1"/>
        </p:nvSpPr>
        <p:spPr>
          <a:xfrm>
            <a:off x="609601" y="1025525"/>
            <a:ext cx="538007" cy="623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sz="2400">
              <a:solidFill>
                <a:schemeClr val="accent1"/>
              </a:solidFill>
            </a:endParaRPr>
          </a:p>
        </p:txBody>
      </p:sp>
      <p:sp>
        <p:nvSpPr>
          <p:cNvPr id="18" name="Rectangle 30">
            <a:extLst>
              <a:ext uri="{FF2B5EF4-FFF2-40B4-BE49-F238E27FC236}">
                <a16:creationId xmlns:a16="http://schemas.microsoft.com/office/drawing/2014/main" id="{11F9EA8E-7B20-9240-B708-258BA7A3E523}"/>
              </a:ext>
            </a:extLst>
          </p:cNvPr>
          <p:cNvSpPr>
            <a:spLocks noChangeAspect="1"/>
          </p:cNvSpPr>
          <p:nvPr userDrawn="1"/>
        </p:nvSpPr>
        <p:spPr>
          <a:xfrm>
            <a:off x="1236240" y="1025525"/>
            <a:ext cx="198641" cy="623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9" name="Title 1">
            <a:extLst>
              <a:ext uri="{FF2B5EF4-FFF2-40B4-BE49-F238E27FC236}">
                <a16:creationId xmlns:a16="http://schemas.microsoft.com/office/drawing/2014/main" id="{9AA7FE6A-57B3-D440-9B69-38C7856893E9}"/>
              </a:ext>
            </a:extLst>
          </p:cNvPr>
          <p:cNvSpPr>
            <a:spLocks noGrp="1"/>
          </p:cNvSpPr>
          <p:nvPr>
            <p:ph type="title"/>
          </p:nvPr>
        </p:nvSpPr>
        <p:spPr>
          <a:xfrm>
            <a:off x="609604" y="1094434"/>
            <a:ext cx="2111929" cy="731477"/>
          </a:xfrm>
        </p:spPr>
        <p:txBody>
          <a:bodyPr lIns="0" anchor="t">
            <a:noAutofit/>
          </a:bodyPr>
          <a:lstStyle>
            <a:lvl1pPr>
              <a:lnSpc>
                <a:spcPct val="100000"/>
              </a:lnSpc>
              <a:defRPr sz="2267">
                <a:solidFill>
                  <a:schemeClr val="tx1"/>
                </a:solidFill>
              </a:defRPr>
            </a:lvl1pPr>
          </a:lstStyle>
          <a:p>
            <a:r>
              <a:rPr lang="nl-NL"/>
              <a:t>Klik om stijl te bewerken</a:t>
            </a:r>
            <a:endParaRPr lang="en-US"/>
          </a:p>
        </p:txBody>
      </p:sp>
      <p:sp>
        <p:nvSpPr>
          <p:cNvPr id="20" name="Tijdelijke aanduiding voor inhoud 5">
            <a:extLst>
              <a:ext uri="{FF2B5EF4-FFF2-40B4-BE49-F238E27FC236}">
                <a16:creationId xmlns:a16="http://schemas.microsoft.com/office/drawing/2014/main" id="{7EA6FCAB-2D25-D34B-9F10-8AD81E0F7A5F}"/>
              </a:ext>
            </a:extLst>
          </p:cNvPr>
          <p:cNvSpPr>
            <a:spLocks noGrp="1"/>
          </p:cNvSpPr>
          <p:nvPr>
            <p:ph sz="quarter" idx="23"/>
          </p:nvPr>
        </p:nvSpPr>
        <p:spPr>
          <a:xfrm>
            <a:off x="609601" y="1825911"/>
            <a:ext cx="2111929" cy="4219815"/>
          </a:xfrm>
        </p:spPr>
        <p:txBody>
          <a:bodyPr lIns="0" tIns="90000" bIns="0"/>
          <a:lstStyle>
            <a:lvl1pPr marL="0" indent="0">
              <a:buNone/>
              <a:defRPr sz="1867"/>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ext Placeholder 7">
            <a:extLst>
              <a:ext uri="{FF2B5EF4-FFF2-40B4-BE49-F238E27FC236}">
                <a16:creationId xmlns:a16="http://schemas.microsoft.com/office/drawing/2014/main" id="{B55C9EAD-D5E4-E94B-9219-2B35622CF54E}"/>
              </a:ext>
            </a:extLst>
          </p:cNvPr>
          <p:cNvSpPr>
            <a:spLocks noGrp="1"/>
          </p:cNvSpPr>
          <p:nvPr>
            <p:ph type="body" sz="quarter" idx="21" hasCustomPrompt="1"/>
          </p:nvPr>
        </p:nvSpPr>
        <p:spPr>
          <a:xfrm>
            <a:off x="609601" y="6263928"/>
            <a:ext cx="9602223" cy="594072"/>
          </a:xfrm>
        </p:spPr>
        <p:txBody>
          <a:bodyPr lIns="0" rIns="0" bIns="180000" anchor="b" anchorCtr="0">
            <a:noAutofit/>
          </a:bodyPr>
          <a:lstStyle>
            <a:lvl1pPr marL="0" indent="0">
              <a:buNone/>
              <a:defRPr sz="933" b="0" baseline="0">
                <a:solidFill>
                  <a:schemeClr val="accent6"/>
                </a:solidFill>
              </a:defRPr>
            </a:lvl1pPr>
            <a:lvl2pPr>
              <a:defRPr sz="1333" b="0">
                <a:solidFill>
                  <a:schemeClr val="accent6"/>
                </a:solidFill>
              </a:defRPr>
            </a:lvl2pPr>
            <a:lvl3pPr>
              <a:defRPr sz="1333" b="0">
                <a:solidFill>
                  <a:schemeClr val="accent6"/>
                </a:solidFill>
              </a:defRPr>
            </a:lvl3pPr>
            <a:lvl4pPr>
              <a:defRPr sz="1333" b="0">
                <a:solidFill>
                  <a:schemeClr val="accent6"/>
                </a:solidFill>
              </a:defRPr>
            </a:lvl4pPr>
            <a:lvl5pPr>
              <a:defRPr sz="1333" b="0">
                <a:solidFill>
                  <a:schemeClr val="accent6"/>
                </a:solidFill>
              </a:defRPr>
            </a:lvl5pPr>
          </a:lstStyle>
          <a:p>
            <a:pPr lvl="0"/>
            <a:r>
              <a:rPr lang="nl-NL"/>
              <a:t>Bronvermelding:</a:t>
            </a:r>
          </a:p>
        </p:txBody>
      </p:sp>
    </p:spTree>
    <p:extLst>
      <p:ext uri="{BB962C8B-B14F-4D97-AF65-F5344CB8AC3E}">
        <p14:creationId xmlns:p14="http://schemas.microsoft.com/office/powerpoint/2010/main" val="26830019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8995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 The End">
    <p:spTree>
      <p:nvGrpSpPr>
        <p:cNvPr id="1" name=""/>
        <p:cNvGrpSpPr/>
        <p:nvPr/>
      </p:nvGrpSpPr>
      <p:grpSpPr>
        <a:xfrm>
          <a:off x="0" y="0"/>
          <a:ext cx="0" cy="0"/>
          <a:chOff x="0" y="0"/>
          <a:chExt cx="0" cy="0"/>
        </a:xfrm>
      </p:grpSpPr>
      <p:sp>
        <p:nvSpPr>
          <p:cNvPr id="12" name="Rectangle 26">
            <a:extLst>
              <a:ext uri="{FF2B5EF4-FFF2-40B4-BE49-F238E27FC236}">
                <a16:creationId xmlns:a16="http://schemas.microsoft.com/office/drawing/2014/main" id="{EE93D3A3-5309-9A45-B99C-0A9C8E994813}"/>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3" name="Groep 12">
            <a:extLst>
              <a:ext uri="{FF2B5EF4-FFF2-40B4-BE49-F238E27FC236}">
                <a16:creationId xmlns:a16="http://schemas.microsoft.com/office/drawing/2014/main" id="{DE98495F-0E30-B74B-91BD-2D198621EF01}"/>
              </a:ext>
            </a:extLst>
          </p:cNvPr>
          <p:cNvGrpSpPr/>
          <p:nvPr userDrawn="1"/>
        </p:nvGrpSpPr>
        <p:grpSpPr>
          <a:xfrm>
            <a:off x="4747344" y="1759893"/>
            <a:ext cx="1314672" cy="102608"/>
            <a:chOff x="4913570" y="2213368"/>
            <a:chExt cx="725102" cy="56593"/>
          </a:xfrm>
        </p:grpSpPr>
        <p:sp>
          <p:nvSpPr>
            <p:cNvPr id="14" name="Rectangle 29">
              <a:extLst>
                <a:ext uri="{FF2B5EF4-FFF2-40B4-BE49-F238E27FC236}">
                  <a16:creationId xmlns:a16="http://schemas.microsoft.com/office/drawing/2014/main" id="{FEBABF6C-05A6-6541-AE31-93E728ADA274}"/>
                </a:ext>
              </a:extLst>
            </p:cNvPr>
            <p:cNvSpPr/>
            <p:nvPr userDrawn="1"/>
          </p:nvSpPr>
          <p:spPr>
            <a:xfrm>
              <a:off x="4913570" y="2213368"/>
              <a:ext cx="488242"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5" name="Rectangle 30">
              <a:extLst>
                <a:ext uri="{FF2B5EF4-FFF2-40B4-BE49-F238E27FC236}">
                  <a16:creationId xmlns:a16="http://schemas.microsoft.com/office/drawing/2014/main" id="{EC0AC25C-89BD-104E-A449-06D49035267A}"/>
                </a:ext>
              </a:extLst>
            </p:cNvPr>
            <p:cNvSpPr/>
            <p:nvPr userDrawn="1"/>
          </p:nvSpPr>
          <p:spPr>
            <a:xfrm>
              <a:off x="5458405" y="2213368"/>
              <a:ext cx="180267"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sp>
        <p:nvSpPr>
          <p:cNvPr id="16" name="Rectangle 32">
            <a:extLst>
              <a:ext uri="{FF2B5EF4-FFF2-40B4-BE49-F238E27FC236}">
                <a16:creationId xmlns:a16="http://schemas.microsoft.com/office/drawing/2014/main" id="{D2AA7F14-65A7-9D49-B169-C2CBAD1EDF7C}"/>
              </a:ext>
            </a:extLst>
          </p:cNvPr>
          <p:cNvSpPr/>
          <p:nvPr userDrawn="1"/>
        </p:nvSpPr>
        <p:spPr>
          <a:xfrm>
            <a:off x="4640660" y="2034006"/>
            <a:ext cx="3094953" cy="3510703"/>
          </a:xfrm>
          <a:prstGeom prst="rect">
            <a:avLst/>
          </a:prstGeom>
        </p:spPr>
        <p:txBody>
          <a:bodyPr wrap="square">
            <a:noAutofit/>
          </a:bodyPr>
          <a:lstStyle/>
          <a:p>
            <a:pPr>
              <a:lnSpc>
                <a:spcPts val="5333"/>
              </a:lnSpc>
            </a:pPr>
            <a:r>
              <a:rPr lang="en-US" sz="5333" b="1" i="0" kern="0" baseline="0" dirty="0">
                <a:solidFill>
                  <a:schemeClr val="bg1"/>
                </a:solidFill>
                <a:latin typeface="Filson Soft" pitchFamily="2" charset="77"/>
              </a:rPr>
              <a:t>The Agency for a Healthy World</a:t>
            </a:r>
          </a:p>
        </p:txBody>
      </p:sp>
      <p:sp>
        <p:nvSpPr>
          <p:cNvPr id="17" name="Rectangle 26">
            <a:extLst>
              <a:ext uri="{FF2B5EF4-FFF2-40B4-BE49-F238E27FC236}">
                <a16:creationId xmlns:a16="http://schemas.microsoft.com/office/drawing/2014/main" id="{9BFACAB0-CAC1-BF4D-A1E0-E236B9DA87BF}"/>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Afbeelding 1">
            <a:extLst>
              <a:ext uri="{FF2B5EF4-FFF2-40B4-BE49-F238E27FC236}">
                <a16:creationId xmlns:a16="http://schemas.microsoft.com/office/drawing/2014/main" id="{A2CDADEA-BC8C-8B4F-80F8-A1B5C19FF2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3740" y="1493421"/>
            <a:ext cx="4584521" cy="3871161"/>
          </a:xfrm>
          <a:prstGeom prst="rect">
            <a:avLst/>
          </a:prstGeom>
        </p:spPr>
      </p:pic>
    </p:spTree>
    <p:extLst>
      <p:ext uri="{BB962C8B-B14F-4D97-AF65-F5344CB8AC3E}">
        <p14:creationId xmlns:p14="http://schemas.microsoft.com/office/powerpoint/2010/main" val="10838970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2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450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Health">
    <p:bg>
      <p:bgPr>
        <a:solidFill>
          <a:schemeClr val="bg1"/>
        </a:solidFill>
        <a:effectLst/>
      </p:bgPr>
    </p:bg>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0B8BCF3F-0541-D041-8109-85A7A55D12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626"/>
          <a:stretch/>
        </p:blipFill>
        <p:spPr>
          <a:xfrm>
            <a:off x="0" y="0"/>
            <a:ext cx="12192000" cy="6858000"/>
          </a:xfrm>
          <a:prstGeom prst="rect">
            <a:avLst/>
          </a:prstGeom>
        </p:spPr>
      </p:pic>
      <p:grpSp>
        <p:nvGrpSpPr>
          <p:cNvPr id="12" name="Group 25">
            <a:extLst>
              <a:ext uri="{FF2B5EF4-FFF2-40B4-BE49-F238E27FC236}">
                <a16:creationId xmlns:a16="http://schemas.microsoft.com/office/drawing/2014/main" id="{D6093878-5561-E94F-AB8F-5FA28CF6C4C3}"/>
              </a:ext>
            </a:extLst>
          </p:cNvPr>
          <p:cNvGrpSpPr/>
          <p:nvPr userDrawn="1"/>
        </p:nvGrpSpPr>
        <p:grpSpPr>
          <a:xfrm>
            <a:off x="611729" y="599190"/>
            <a:ext cx="2297739" cy="2093381"/>
            <a:chOff x="2395703" y="1114097"/>
            <a:chExt cx="2607221" cy="2375337"/>
          </a:xfrm>
        </p:grpSpPr>
        <p:sp>
          <p:nvSpPr>
            <p:cNvPr id="13" name="Rectangle 24">
              <a:extLst>
                <a:ext uri="{FF2B5EF4-FFF2-40B4-BE49-F238E27FC236}">
                  <a16:creationId xmlns:a16="http://schemas.microsoft.com/office/drawing/2014/main" id="{19999FDF-C5A8-F447-8606-DC58DBBF22B7}"/>
                </a:ext>
              </a:extLst>
            </p:cNvPr>
            <p:cNvSpPr/>
            <p:nvPr userDrawn="1"/>
          </p:nvSpPr>
          <p:spPr>
            <a:xfrm>
              <a:off x="2395703" y="1114097"/>
              <a:ext cx="2607221" cy="2375337"/>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pic>
          <p:nvPicPr>
            <p:cNvPr id="14" name="Graphic 13">
              <a:extLst>
                <a:ext uri="{FF2B5EF4-FFF2-40B4-BE49-F238E27FC236}">
                  <a16:creationId xmlns:a16="http://schemas.microsoft.com/office/drawing/2014/main" id="{5C9C5FD9-7CE1-0147-B233-25D222E0A9F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21373" y="1222068"/>
              <a:ext cx="2555877" cy="2159396"/>
            </a:xfrm>
            <a:prstGeom prst="rect">
              <a:avLst/>
            </a:prstGeom>
          </p:spPr>
        </p:pic>
      </p:grpSp>
      <p:sp>
        <p:nvSpPr>
          <p:cNvPr id="15" name="Rectangle 26">
            <a:extLst>
              <a:ext uri="{FF2B5EF4-FFF2-40B4-BE49-F238E27FC236}">
                <a16:creationId xmlns:a16="http://schemas.microsoft.com/office/drawing/2014/main" id="{4F5E3BBF-04AF-D743-ACFF-2D282200B533}"/>
              </a:ext>
            </a:extLst>
          </p:cNvPr>
          <p:cNvSpPr/>
          <p:nvPr userDrawn="1"/>
        </p:nvSpPr>
        <p:spPr>
          <a:xfrm>
            <a:off x="2911243" y="2686416"/>
            <a:ext cx="6492481" cy="35723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6" name="Groep 15">
            <a:extLst>
              <a:ext uri="{FF2B5EF4-FFF2-40B4-BE49-F238E27FC236}">
                <a16:creationId xmlns:a16="http://schemas.microsoft.com/office/drawing/2014/main" id="{BEE24AD3-9D9A-7148-8726-A686EA9AC622}"/>
              </a:ext>
            </a:extLst>
          </p:cNvPr>
          <p:cNvGrpSpPr/>
          <p:nvPr userDrawn="1"/>
        </p:nvGrpSpPr>
        <p:grpSpPr>
          <a:xfrm>
            <a:off x="3332067" y="3087441"/>
            <a:ext cx="966803" cy="75457"/>
            <a:chOff x="4913570" y="2213368"/>
            <a:chExt cx="725102" cy="56593"/>
          </a:xfrm>
        </p:grpSpPr>
        <p:sp>
          <p:nvSpPr>
            <p:cNvPr id="17" name="Rectangle 29">
              <a:extLst>
                <a:ext uri="{FF2B5EF4-FFF2-40B4-BE49-F238E27FC236}">
                  <a16:creationId xmlns:a16="http://schemas.microsoft.com/office/drawing/2014/main" id="{2DCB3F00-1A73-7A41-B168-D359E7636CB5}"/>
                </a:ext>
              </a:extLst>
            </p:cNvPr>
            <p:cNvSpPr/>
            <p:nvPr userDrawn="1"/>
          </p:nvSpPr>
          <p:spPr>
            <a:xfrm>
              <a:off x="4913570" y="2213368"/>
              <a:ext cx="488242"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8" name="Rectangle 30">
              <a:extLst>
                <a:ext uri="{FF2B5EF4-FFF2-40B4-BE49-F238E27FC236}">
                  <a16:creationId xmlns:a16="http://schemas.microsoft.com/office/drawing/2014/main" id="{F15F31A2-E5FF-764E-A4E3-9F40C728A931}"/>
                </a:ext>
              </a:extLst>
            </p:cNvPr>
            <p:cNvSpPr/>
            <p:nvPr userDrawn="1"/>
          </p:nvSpPr>
          <p:spPr>
            <a:xfrm>
              <a:off x="5458405" y="2213368"/>
              <a:ext cx="180267"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sp>
        <p:nvSpPr>
          <p:cNvPr id="2" name="Title 1"/>
          <p:cNvSpPr>
            <a:spLocks noGrp="1"/>
          </p:cNvSpPr>
          <p:nvPr>
            <p:ph type="ctrTitle"/>
          </p:nvPr>
        </p:nvSpPr>
        <p:spPr>
          <a:xfrm>
            <a:off x="3300934" y="3276555"/>
            <a:ext cx="5871055" cy="2192444"/>
          </a:xfrm>
          <a:effectLst/>
        </p:spPr>
        <p:txBody>
          <a:bodyPr lIns="0" rIns="0" bIns="0" anchor="t">
            <a:noAutofit/>
          </a:bodyPr>
          <a:lstStyle>
            <a:lvl1pPr algn="l">
              <a:lnSpc>
                <a:spcPts val="5600"/>
              </a:lnSpc>
              <a:defRPr sz="5333" b="1" i="0">
                <a:solidFill>
                  <a:schemeClr val="bg1"/>
                </a:solidFill>
                <a:effectLst/>
              </a:defRPr>
            </a:lvl1pPr>
          </a:lstStyle>
          <a:p>
            <a:r>
              <a:rPr lang="nl-NL"/>
              <a:t>Klik om stijl te bewerken</a:t>
            </a:r>
            <a:endParaRPr lang="en-US"/>
          </a:p>
        </p:txBody>
      </p:sp>
      <p:sp>
        <p:nvSpPr>
          <p:cNvPr id="10" name="Text Placeholder 9"/>
          <p:cNvSpPr>
            <a:spLocks noGrp="1"/>
          </p:cNvSpPr>
          <p:nvPr>
            <p:ph type="body" sz="quarter" idx="11" hasCustomPrompt="1"/>
          </p:nvPr>
        </p:nvSpPr>
        <p:spPr>
          <a:xfrm>
            <a:off x="5152649" y="5514609"/>
            <a:ext cx="4019340" cy="484800"/>
          </a:xfrm>
          <a:effectLst/>
        </p:spPr>
        <p:txBody>
          <a:bodyPr lIns="0" tIns="0" rIns="0" bIns="36000" anchor="ctr"/>
          <a:lstStyle>
            <a:lvl1pPr marL="0" indent="0" algn="r">
              <a:buNone/>
              <a:defRPr sz="1333" b="1">
                <a:solidFill>
                  <a:schemeClr val="bg2"/>
                </a:solidFill>
              </a:defRPr>
            </a:lvl1pPr>
          </a:lstStyle>
          <a:p>
            <a:pPr lvl="0"/>
            <a:r>
              <a:rPr lang="en-US"/>
              <a:t>Door</a:t>
            </a:r>
          </a:p>
        </p:txBody>
      </p:sp>
      <p:sp>
        <p:nvSpPr>
          <p:cNvPr id="9" name="Text Placeholder 9"/>
          <p:cNvSpPr>
            <a:spLocks noGrp="1"/>
          </p:cNvSpPr>
          <p:nvPr>
            <p:ph type="body" sz="quarter" idx="12" hasCustomPrompt="1"/>
          </p:nvPr>
        </p:nvSpPr>
        <p:spPr>
          <a:xfrm>
            <a:off x="3300935" y="5520944"/>
            <a:ext cx="1650745" cy="484800"/>
          </a:xfrm>
          <a:effectLst/>
        </p:spPr>
        <p:txBody>
          <a:bodyPr lIns="0" tIns="0" rIns="0" bIns="36000" anchor="ctr"/>
          <a:lstStyle>
            <a:lvl1pPr marL="0" indent="0">
              <a:buFontTx/>
              <a:buNone/>
              <a:defRPr sz="1333" b="1">
                <a:solidFill>
                  <a:schemeClr val="bg2"/>
                </a:solidFill>
              </a:defRPr>
            </a:lvl1pPr>
          </a:lstStyle>
          <a:p>
            <a:pPr lvl="0"/>
            <a:r>
              <a:rPr lang="en-US"/>
              <a:t>Datum</a:t>
            </a:r>
          </a:p>
        </p:txBody>
      </p:sp>
    </p:spTree>
    <p:extLst>
      <p:ext uri="{BB962C8B-B14F-4D97-AF65-F5344CB8AC3E}">
        <p14:creationId xmlns:p14="http://schemas.microsoft.com/office/powerpoint/2010/main" val="415897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nodePh="1">
                                  <p:stCondLst>
                                    <p:cond delay="0"/>
                                  </p:stCondLst>
                                  <p:endCondLst>
                                    <p:cond evt="begin" delay="0">
                                      <p:tn val="14"/>
                                    </p:cond>
                                  </p:end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Agriculture">
    <p:bg>
      <p:bgPr>
        <a:solidFill>
          <a:schemeClr val="bg1"/>
        </a:solidFill>
        <a:effectLst/>
      </p:bgPr>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971C3974-287E-9040-A651-06524EB51C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502" b="8879"/>
          <a:stretch/>
        </p:blipFill>
        <p:spPr>
          <a:xfrm>
            <a:off x="0" y="0"/>
            <a:ext cx="12192000" cy="6858000"/>
          </a:xfrm>
          <a:prstGeom prst="rect">
            <a:avLst/>
          </a:prstGeom>
        </p:spPr>
      </p:pic>
      <p:grpSp>
        <p:nvGrpSpPr>
          <p:cNvPr id="12" name="Group 25">
            <a:extLst>
              <a:ext uri="{FF2B5EF4-FFF2-40B4-BE49-F238E27FC236}">
                <a16:creationId xmlns:a16="http://schemas.microsoft.com/office/drawing/2014/main" id="{D6093878-5561-E94F-AB8F-5FA28CF6C4C3}"/>
              </a:ext>
            </a:extLst>
          </p:cNvPr>
          <p:cNvGrpSpPr/>
          <p:nvPr userDrawn="1"/>
        </p:nvGrpSpPr>
        <p:grpSpPr>
          <a:xfrm>
            <a:off x="611729" y="599190"/>
            <a:ext cx="2297739" cy="2093381"/>
            <a:chOff x="2395703" y="1114097"/>
            <a:chExt cx="2607221" cy="2375337"/>
          </a:xfrm>
        </p:grpSpPr>
        <p:sp>
          <p:nvSpPr>
            <p:cNvPr id="13" name="Rectangle 24">
              <a:extLst>
                <a:ext uri="{FF2B5EF4-FFF2-40B4-BE49-F238E27FC236}">
                  <a16:creationId xmlns:a16="http://schemas.microsoft.com/office/drawing/2014/main" id="{19999FDF-C5A8-F447-8606-DC58DBBF22B7}"/>
                </a:ext>
              </a:extLst>
            </p:cNvPr>
            <p:cNvSpPr/>
            <p:nvPr userDrawn="1"/>
          </p:nvSpPr>
          <p:spPr>
            <a:xfrm>
              <a:off x="2395703" y="1114097"/>
              <a:ext cx="2607221" cy="2375337"/>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pic>
          <p:nvPicPr>
            <p:cNvPr id="14" name="Graphic 13">
              <a:extLst>
                <a:ext uri="{FF2B5EF4-FFF2-40B4-BE49-F238E27FC236}">
                  <a16:creationId xmlns:a16="http://schemas.microsoft.com/office/drawing/2014/main" id="{5C9C5FD9-7CE1-0147-B233-25D222E0A9F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21373" y="1222068"/>
              <a:ext cx="2555877" cy="2159396"/>
            </a:xfrm>
            <a:prstGeom prst="rect">
              <a:avLst/>
            </a:prstGeom>
          </p:spPr>
        </p:pic>
      </p:grpSp>
      <p:sp>
        <p:nvSpPr>
          <p:cNvPr id="15" name="Rectangle 26">
            <a:extLst>
              <a:ext uri="{FF2B5EF4-FFF2-40B4-BE49-F238E27FC236}">
                <a16:creationId xmlns:a16="http://schemas.microsoft.com/office/drawing/2014/main" id="{4F5E3BBF-04AF-D743-ACFF-2D282200B533}"/>
              </a:ext>
            </a:extLst>
          </p:cNvPr>
          <p:cNvSpPr/>
          <p:nvPr userDrawn="1"/>
        </p:nvSpPr>
        <p:spPr>
          <a:xfrm>
            <a:off x="2911243" y="2686416"/>
            <a:ext cx="6492481" cy="35723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6" name="Groep 15">
            <a:extLst>
              <a:ext uri="{FF2B5EF4-FFF2-40B4-BE49-F238E27FC236}">
                <a16:creationId xmlns:a16="http://schemas.microsoft.com/office/drawing/2014/main" id="{BEE24AD3-9D9A-7148-8726-A686EA9AC622}"/>
              </a:ext>
            </a:extLst>
          </p:cNvPr>
          <p:cNvGrpSpPr/>
          <p:nvPr userDrawn="1"/>
        </p:nvGrpSpPr>
        <p:grpSpPr>
          <a:xfrm>
            <a:off x="3332067" y="3087441"/>
            <a:ext cx="966803" cy="75457"/>
            <a:chOff x="4913570" y="2213368"/>
            <a:chExt cx="725102" cy="56593"/>
          </a:xfrm>
        </p:grpSpPr>
        <p:sp>
          <p:nvSpPr>
            <p:cNvPr id="17" name="Rectangle 29">
              <a:extLst>
                <a:ext uri="{FF2B5EF4-FFF2-40B4-BE49-F238E27FC236}">
                  <a16:creationId xmlns:a16="http://schemas.microsoft.com/office/drawing/2014/main" id="{2DCB3F00-1A73-7A41-B168-D359E7636CB5}"/>
                </a:ext>
              </a:extLst>
            </p:cNvPr>
            <p:cNvSpPr/>
            <p:nvPr userDrawn="1"/>
          </p:nvSpPr>
          <p:spPr>
            <a:xfrm>
              <a:off x="4913570" y="2213368"/>
              <a:ext cx="488242"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8" name="Rectangle 30">
              <a:extLst>
                <a:ext uri="{FF2B5EF4-FFF2-40B4-BE49-F238E27FC236}">
                  <a16:creationId xmlns:a16="http://schemas.microsoft.com/office/drawing/2014/main" id="{F15F31A2-E5FF-764E-A4E3-9F40C728A931}"/>
                </a:ext>
              </a:extLst>
            </p:cNvPr>
            <p:cNvSpPr/>
            <p:nvPr userDrawn="1"/>
          </p:nvSpPr>
          <p:spPr>
            <a:xfrm>
              <a:off x="5458405" y="2213368"/>
              <a:ext cx="180267" cy="565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grpSp>
      <p:sp>
        <p:nvSpPr>
          <p:cNvPr id="2" name="Title 1"/>
          <p:cNvSpPr>
            <a:spLocks noGrp="1"/>
          </p:cNvSpPr>
          <p:nvPr>
            <p:ph type="ctrTitle"/>
          </p:nvPr>
        </p:nvSpPr>
        <p:spPr>
          <a:xfrm>
            <a:off x="3300934" y="3276555"/>
            <a:ext cx="5871055" cy="2192444"/>
          </a:xfrm>
          <a:effectLst/>
        </p:spPr>
        <p:txBody>
          <a:bodyPr lIns="0" rIns="0" bIns="0" anchor="t">
            <a:noAutofit/>
          </a:bodyPr>
          <a:lstStyle>
            <a:lvl1pPr algn="l">
              <a:lnSpc>
                <a:spcPts val="5600"/>
              </a:lnSpc>
              <a:defRPr sz="5333" b="1" i="0">
                <a:solidFill>
                  <a:schemeClr val="bg1"/>
                </a:solidFill>
                <a:effectLst/>
              </a:defRPr>
            </a:lvl1pPr>
          </a:lstStyle>
          <a:p>
            <a:r>
              <a:rPr lang="nl-NL"/>
              <a:t>Klik om stijl te bewerken</a:t>
            </a:r>
            <a:endParaRPr lang="en-US"/>
          </a:p>
        </p:txBody>
      </p:sp>
      <p:sp>
        <p:nvSpPr>
          <p:cNvPr id="10" name="Text Placeholder 9"/>
          <p:cNvSpPr>
            <a:spLocks noGrp="1"/>
          </p:cNvSpPr>
          <p:nvPr>
            <p:ph type="body" sz="quarter" idx="11" hasCustomPrompt="1"/>
          </p:nvPr>
        </p:nvSpPr>
        <p:spPr>
          <a:xfrm>
            <a:off x="5152649" y="5514609"/>
            <a:ext cx="4019340" cy="484800"/>
          </a:xfrm>
          <a:effectLst/>
        </p:spPr>
        <p:txBody>
          <a:bodyPr lIns="0" tIns="0" rIns="0" bIns="36000" anchor="ctr"/>
          <a:lstStyle>
            <a:lvl1pPr marL="0" indent="0" algn="r">
              <a:buNone/>
              <a:defRPr sz="1333" b="1">
                <a:solidFill>
                  <a:schemeClr val="bg2"/>
                </a:solidFill>
              </a:defRPr>
            </a:lvl1pPr>
          </a:lstStyle>
          <a:p>
            <a:pPr lvl="0"/>
            <a:r>
              <a:rPr lang="en-US"/>
              <a:t>Door</a:t>
            </a:r>
          </a:p>
        </p:txBody>
      </p:sp>
      <p:sp>
        <p:nvSpPr>
          <p:cNvPr id="9" name="Text Placeholder 9"/>
          <p:cNvSpPr>
            <a:spLocks noGrp="1"/>
          </p:cNvSpPr>
          <p:nvPr>
            <p:ph type="body" sz="quarter" idx="12" hasCustomPrompt="1"/>
          </p:nvPr>
        </p:nvSpPr>
        <p:spPr>
          <a:xfrm>
            <a:off x="3300935" y="5520944"/>
            <a:ext cx="1650745" cy="484800"/>
          </a:xfrm>
          <a:effectLst/>
        </p:spPr>
        <p:txBody>
          <a:bodyPr lIns="0" tIns="0" rIns="0" bIns="36000" anchor="ctr"/>
          <a:lstStyle>
            <a:lvl1pPr marL="0" indent="0">
              <a:buFontTx/>
              <a:buNone/>
              <a:defRPr sz="1333" b="1">
                <a:solidFill>
                  <a:schemeClr val="bg2"/>
                </a:solidFill>
              </a:defRPr>
            </a:lvl1pPr>
          </a:lstStyle>
          <a:p>
            <a:pPr lvl="0"/>
            <a:r>
              <a:rPr lang="en-US"/>
              <a:t>Datum</a:t>
            </a:r>
          </a:p>
        </p:txBody>
      </p:sp>
    </p:spTree>
    <p:extLst>
      <p:ext uri="{BB962C8B-B14F-4D97-AF65-F5344CB8AC3E}">
        <p14:creationId xmlns:p14="http://schemas.microsoft.com/office/powerpoint/2010/main" val="198615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nodePh="1">
                                  <p:stCondLst>
                                    <p:cond delay="0"/>
                                  </p:stCondLst>
                                  <p:endCondLst>
                                    <p:cond evt="begin" delay="0">
                                      <p:tn val="14"/>
                                    </p:cond>
                                  </p:end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tx1"/>
        </a:solidFill>
        <a:effectLst/>
      </p:bgPr>
    </p:bg>
    <p:spTree>
      <p:nvGrpSpPr>
        <p:cNvPr id="1" name=""/>
        <p:cNvGrpSpPr/>
        <p:nvPr/>
      </p:nvGrpSpPr>
      <p:grpSpPr>
        <a:xfrm>
          <a:off x="0" y="0"/>
          <a:ext cx="0" cy="0"/>
          <a:chOff x="0" y="0"/>
          <a:chExt cx="0" cy="0"/>
        </a:xfrm>
      </p:grpSpPr>
      <p:sp>
        <p:nvSpPr>
          <p:cNvPr id="11" name="Rectangle 29">
            <a:extLst>
              <a:ext uri="{FF2B5EF4-FFF2-40B4-BE49-F238E27FC236}">
                <a16:creationId xmlns:a16="http://schemas.microsoft.com/office/drawing/2014/main" id="{ABC46892-20FE-6A4E-B26C-069BEBCD3C8B}"/>
              </a:ext>
            </a:extLst>
          </p:cNvPr>
          <p:cNvSpPr/>
          <p:nvPr userDrawn="1"/>
        </p:nvSpPr>
        <p:spPr>
          <a:xfrm>
            <a:off x="6966215" y="2080637"/>
            <a:ext cx="650989"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3" name="Rectangle 30">
            <a:extLst>
              <a:ext uri="{FF2B5EF4-FFF2-40B4-BE49-F238E27FC236}">
                <a16:creationId xmlns:a16="http://schemas.microsoft.com/office/drawing/2014/main" id="{A06676AA-E067-4749-AF89-765D6D080C00}"/>
              </a:ext>
            </a:extLst>
          </p:cNvPr>
          <p:cNvSpPr/>
          <p:nvPr userDrawn="1"/>
        </p:nvSpPr>
        <p:spPr>
          <a:xfrm>
            <a:off x="7692662" y="2080637"/>
            <a:ext cx="240356" cy="754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9" name="Title 1">
            <a:extLst>
              <a:ext uri="{FF2B5EF4-FFF2-40B4-BE49-F238E27FC236}">
                <a16:creationId xmlns:a16="http://schemas.microsoft.com/office/drawing/2014/main" id="{E68887F4-18EF-C548-BA0B-4C24D9D9804D}"/>
              </a:ext>
            </a:extLst>
          </p:cNvPr>
          <p:cNvSpPr>
            <a:spLocks noGrp="1"/>
          </p:cNvSpPr>
          <p:nvPr>
            <p:ph type="title" hasCustomPrompt="1"/>
          </p:nvPr>
        </p:nvSpPr>
        <p:spPr>
          <a:xfrm>
            <a:off x="6976534" y="2302853"/>
            <a:ext cx="4594577" cy="3537067"/>
          </a:xfrm>
        </p:spPr>
        <p:txBody>
          <a:bodyPr anchor="t" anchorCtr="0">
            <a:noAutofit/>
          </a:bodyPr>
          <a:lstStyle>
            <a:lvl1pPr>
              <a:lnSpc>
                <a:spcPts val="5600"/>
              </a:lnSpc>
              <a:defRPr sz="5333" kern="0" baseline="0">
                <a:solidFill>
                  <a:schemeClr val="bg1"/>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
        <p:nvSpPr>
          <p:cNvPr id="3" name="Tijdelijke aanduiding voor afbeelding 2">
            <a:extLst>
              <a:ext uri="{FF2B5EF4-FFF2-40B4-BE49-F238E27FC236}">
                <a16:creationId xmlns:a16="http://schemas.microsoft.com/office/drawing/2014/main" id="{F9EC9B11-6064-7248-AAD4-2B2B2BC4A158}"/>
              </a:ext>
            </a:extLst>
          </p:cNvPr>
          <p:cNvSpPr>
            <a:spLocks noGrp="1" noChangeAspect="1"/>
          </p:cNvSpPr>
          <p:nvPr>
            <p:ph type="pic" sz="quarter" idx="10"/>
          </p:nvPr>
        </p:nvSpPr>
        <p:spPr>
          <a:xfrm>
            <a:off x="0" y="0"/>
            <a:ext cx="6096000" cy="6858000"/>
          </a:xfrm>
        </p:spPr>
        <p:txBody>
          <a:bodyPr>
            <a:normAutofit/>
          </a:bodyPr>
          <a:lstStyle/>
          <a:p>
            <a:r>
              <a:rPr lang="nl-NL"/>
              <a:t>Klik op het pictogram als u een afbeelding wilt toevoegen</a:t>
            </a:r>
          </a:p>
        </p:txBody>
      </p:sp>
    </p:spTree>
    <p:extLst>
      <p:ext uri="{BB962C8B-B14F-4D97-AF65-F5344CB8AC3E}">
        <p14:creationId xmlns:p14="http://schemas.microsoft.com/office/powerpoint/2010/main" val="36206545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eme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EE3CA0D-0DBD-E442-9349-BC8AE1D23E71}"/>
              </a:ext>
            </a:extLst>
          </p:cNvPr>
          <p:cNvSpPr/>
          <p:nvPr userDrawn="1"/>
        </p:nvSpPr>
        <p:spPr>
          <a:xfrm>
            <a:off x="4060639" y="0"/>
            <a:ext cx="4060640" cy="3429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9" name="Rechthoek 8">
            <a:extLst>
              <a:ext uri="{FF2B5EF4-FFF2-40B4-BE49-F238E27FC236}">
                <a16:creationId xmlns:a16="http://schemas.microsoft.com/office/drawing/2014/main" id="{9DEBDDB9-9C27-FC44-918E-B110AB0D3F3F}"/>
              </a:ext>
            </a:extLst>
          </p:cNvPr>
          <p:cNvSpPr/>
          <p:nvPr userDrawn="1"/>
        </p:nvSpPr>
        <p:spPr>
          <a:xfrm>
            <a:off x="0" y="3429000"/>
            <a:ext cx="4060640" cy="3429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10" name="Rechthoek 9">
            <a:extLst>
              <a:ext uri="{FF2B5EF4-FFF2-40B4-BE49-F238E27FC236}">
                <a16:creationId xmlns:a16="http://schemas.microsoft.com/office/drawing/2014/main" id="{1F453643-77E0-274A-AF01-B8643A5BA12D}"/>
              </a:ext>
            </a:extLst>
          </p:cNvPr>
          <p:cNvSpPr/>
          <p:nvPr userDrawn="1"/>
        </p:nvSpPr>
        <p:spPr>
          <a:xfrm>
            <a:off x="8121279" y="3429000"/>
            <a:ext cx="4070720" cy="3429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11" name="Titel 1">
            <a:extLst>
              <a:ext uri="{FF2B5EF4-FFF2-40B4-BE49-F238E27FC236}">
                <a16:creationId xmlns:a16="http://schemas.microsoft.com/office/drawing/2014/main" id="{4A7C5D35-DDD1-BF42-86C2-B3AC816218DC}"/>
              </a:ext>
            </a:extLst>
          </p:cNvPr>
          <p:cNvSpPr txBox="1">
            <a:spLocks/>
          </p:cNvSpPr>
          <p:nvPr userDrawn="1"/>
        </p:nvSpPr>
        <p:spPr>
          <a:xfrm>
            <a:off x="-278121" y="3308088"/>
            <a:ext cx="7348487"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LANDBOUW</a:t>
            </a:r>
          </a:p>
        </p:txBody>
      </p:sp>
      <p:sp>
        <p:nvSpPr>
          <p:cNvPr id="13" name="Titel 1">
            <a:extLst>
              <a:ext uri="{FF2B5EF4-FFF2-40B4-BE49-F238E27FC236}">
                <a16:creationId xmlns:a16="http://schemas.microsoft.com/office/drawing/2014/main" id="{42FA655B-35EA-8A41-8D19-8DD218D6913B}"/>
              </a:ext>
            </a:extLst>
          </p:cNvPr>
          <p:cNvSpPr txBox="1">
            <a:spLocks/>
          </p:cNvSpPr>
          <p:nvPr userDrawn="1"/>
        </p:nvSpPr>
        <p:spPr>
          <a:xfrm>
            <a:off x="-2958346" y="4320729"/>
            <a:ext cx="7348487"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LANDBOUW</a:t>
            </a:r>
          </a:p>
        </p:txBody>
      </p:sp>
      <p:sp>
        <p:nvSpPr>
          <p:cNvPr id="14" name="Titel 1">
            <a:extLst>
              <a:ext uri="{FF2B5EF4-FFF2-40B4-BE49-F238E27FC236}">
                <a16:creationId xmlns:a16="http://schemas.microsoft.com/office/drawing/2014/main" id="{2899F2B1-DBD0-8540-A887-5820E5686A55}"/>
              </a:ext>
            </a:extLst>
          </p:cNvPr>
          <p:cNvSpPr txBox="1">
            <a:spLocks/>
          </p:cNvSpPr>
          <p:nvPr userDrawn="1"/>
        </p:nvSpPr>
        <p:spPr>
          <a:xfrm>
            <a:off x="-1013672" y="5333371"/>
            <a:ext cx="7348487"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LANDBOUW</a:t>
            </a:r>
          </a:p>
        </p:txBody>
      </p:sp>
      <p:sp>
        <p:nvSpPr>
          <p:cNvPr id="15" name="Titel 1">
            <a:extLst>
              <a:ext uri="{FF2B5EF4-FFF2-40B4-BE49-F238E27FC236}">
                <a16:creationId xmlns:a16="http://schemas.microsoft.com/office/drawing/2014/main" id="{6173CFDC-46A4-8D42-B5DD-A8C7BDE42C63}"/>
              </a:ext>
            </a:extLst>
          </p:cNvPr>
          <p:cNvSpPr txBox="1">
            <a:spLocks/>
          </p:cNvSpPr>
          <p:nvPr userDrawn="1"/>
        </p:nvSpPr>
        <p:spPr>
          <a:xfrm>
            <a:off x="3822824" y="-117763"/>
            <a:ext cx="5751896"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VOEDING</a:t>
            </a:r>
          </a:p>
        </p:txBody>
      </p:sp>
      <p:sp>
        <p:nvSpPr>
          <p:cNvPr id="16" name="Titel 1">
            <a:extLst>
              <a:ext uri="{FF2B5EF4-FFF2-40B4-BE49-F238E27FC236}">
                <a16:creationId xmlns:a16="http://schemas.microsoft.com/office/drawing/2014/main" id="{5170ABC5-6E51-9942-9814-F3607CC9E153}"/>
              </a:ext>
            </a:extLst>
          </p:cNvPr>
          <p:cNvSpPr txBox="1">
            <a:spLocks/>
          </p:cNvSpPr>
          <p:nvPr userDrawn="1"/>
        </p:nvSpPr>
        <p:spPr>
          <a:xfrm>
            <a:off x="2543166" y="894879"/>
            <a:ext cx="5751896"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VOEDING</a:t>
            </a:r>
          </a:p>
        </p:txBody>
      </p:sp>
      <p:sp>
        <p:nvSpPr>
          <p:cNvPr id="17" name="Titel 1">
            <a:extLst>
              <a:ext uri="{FF2B5EF4-FFF2-40B4-BE49-F238E27FC236}">
                <a16:creationId xmlns:a16="http://schemas.microsoft.com/office/drawing/2014/main" id="{451CB32B-56FD-4B42-BAAE-5C444B65007E}"/>
              </a:ext>
            </a:extLst>
          </p:cNvPr>
          <p:cNvSpPr txBox="1">
            <a:spLocks/>
          </p:cNvSpPr>
          <p:nvPr userDrawn="1"/>
        </p:nvSpPr>
        <p:spPr>
          <a:xfrm>
            <a:off x="2958649" y="1907521"/>
            <a:ext cx="6395384" cy="1559401"/>
          </a:xfrm>
          <a:prstGeom prst="rect">
            <a:avLst/>
          </a:prstGeom>
        </p:spPr>
        <p:txBody>
          <a:bodyPr wrap="none">
            <a:no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VOEDING</a:t>
            </a:r>
          </a:p>
        </p:txBody>
      </p:sp>
      <p:sp>
        <p:nvSpPr>
          <p:cNvPr id="18" name="Titel 1">
            <a:extLst>
              <a:ext uri="{FF2B5EF4-FFF2-40B4-BE49-F238E27FC236}">
                <a16:creationId xmlns:a16="http://schemas.microsoft.com/office/drawing/2014/main" id="{37592096-2648-D64C-BCD3-DA060B59FD70}"/>
              </a:ext>
            </a:extLst>
          </p:cNvPr>
          <p:cNvSpPr txBox="1">
            <a:spLocks/>
          </p:cNvSpPr>
          <p:nvPr userDrawn="1"/>
        </p:nvSpPr>
        <p:spPr>
          <a:xfrm>
            <a:off x="7823010" y="3308088"/>
            <a:ext cx="8267007"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GEZONDHEID</a:t>
            </a:r>
          </a:p>
        </p:txBody>
      </p:sp>
      <p:sp>
        <p:nvSpPr>
          <p:cNvPr id="19" name="Titel 1">
            <a:extLst>
              <a:ext uri="{FF2B5EF4-FFF2-40B4-BE49-F238E27FC236}">
                <a16:creationId xmlns:a16="http://schemas.microsoft.com/office/drawing/2014/main" id="{3809A259-2BDA-5645-B72B-6FE9B0FD5EE0}"/>
              </a:ext>
            </a:extLst>
          </p:cNvPr>
          <p:cNvSpPr txBox="1">
            <a:spLocks/>
          </p:cNvSpPr>
          <p:nvPr userDrawn="1"/>
        </p:nvSpPr>
        <p:spPr>
          <a:xfrm>
            <a:off x="6654190" y="4320729"/>
            <a:ext cx="8267007"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GEZONDHEID</a:t>
            </a:r>
          </a:p>
        </p:txBody>
      </p:sp>
      <p:sp>
        <p:nvSpPr>
          <p:cNvPr id="20" name="Titel 1">
            <a:extLst>
              <a:ext uri="{FF2B5EF4-FFF2-40B4-BE49-F238E27FC236}">
                <a16:creationId xmlns:a16="http://schemas.microsoft.com/office/drawing/2014/main" id="{0199E9B2-B02B-314C-B66E-5C80BFA79FF5}"/>
              </a:ext>
            </a:extLst>
          </p:cNvPr>
          <p:cNvSpPr txBox="1">
            <a:spLocks/>
          </p:cNvSpPr>
          <p:nvPr userDrawn="1"/>
        </p:nvSpPr>
        <p:spPr>
          <a:xfrm>
            <a:off x="4137242" y="5333371"/>
            <a:ext cx="8267007" cy="1528560"/>
          </a:xfrm>
          <a:prstGeom prst="rect">
            <a:avLst/>
          </a:prstGeom>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r>
              <a:rPr lang="nl-NL" sz="9333" b="1" i="0">
                <a:solidFill>
                  <a:schemeClr val="bg1"/>
                </a:solidFill>
                <a:latin typeface="Filson Soft Black" pitchFamily="2" charset="77"/>
              </a:rPr>
              <a:t>GEZONDHEID</a:t>
            </a:r>
          </a:p>
        </p:txBody>
      </p:sp>
      <p:pic>
        <p:nvPicPr>
          <p:cNvPr id="4" name="Afbeelding 3">
            <a:extLst>
              <a:ext uri="{FF2B5EF4-FFF2-40B4-BE49-F238E27FC236}">
                <a16:creationId xmlns:a16="http://schemas.microsoft.com/office/drawing/2014/main" id="{2A84CDA0-CE5A-8442-9CD4-0CB622FC31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7137" r="18453" b="31250"/>
          <a:stretch/>
        </p:blipFill>
        <p:spPr>
          <a:xfrm>
            <a:off x="8121282" y="0"/>
            <a:ext cx="4070719" cy="3429000"/>
          </a:xfrm>
          <a:prstGeom prst="rect">
            <a:avLst/>
          </a:prstGeom>
        </p:spPr>
      </p:pic>
      <p:pic>
        <p:nvPicPr>
          <p:cNvPr id="8" name="Afbeelding 7">
            <a:extLst>
              <a:ext uri="{FF2B5EF4-FFF2-40B4-BE49-F238E27FC236}">
                <a16:creationId xmlns:a16="http://schemas.microsoft.com/office/drawing/2014/main" id="{9091336C-5E06-B74B-A024-CE59066C905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t="7812" r="-1" b="35891"/>
          <a:stretch/>
        </p:blipFill>
        <p:spPr>
          <a:xfrm>
            <a:off x="4060641" y="3429000"/>
            <a:ext cx="4060641" cy="3429000"/>
          </a:xfrm>
          <a:prstGeom prst="rect">
            <a:avLst/>
          </a:prstGeom>
        </p:spPr>
      </p:pic>
      <p:pic>
        <p:nvPicPr>
          <p:cNvPr id="6" name="Afbeelding 5">
            <a:extLst>
              <a:ext uri="{FF2B5EF4-FFF2-40B4-BE49-F238E27FC236}">
                <a16:creationId xmlns:a16="http://schemas.microsoft.com/office/drawing/2014/main" id="{E3547971-555D-0348-AB85-AEB854C6A1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046" r="25694" b="25795"/>
          <a:stretch/>
        </p:blipFill>
        <p:spPr>
          <a:xfrm>
            <a:off x="1" y="0"/>
            <a:ext cx="4060641" cy="3429000"/>
          </a:xfrm>
          <a:prstGeom prst="rect">
            <a:avLst/>
          </a:prstGeom>
        </p:spPr>
      </p:pic>
    </p:spTree>
    <p:extLst>
      <p:ext uri="{BB962C8B-B14F-4D97-AF65-F5344CB8AC3E}">
        <p14:creationId xmlns:p14="http://schemas.microsoft.com/office/powerpoint/2010/main" val="4161728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1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p:tgtEl>
                                          <p:spTgt spid="11"/>
                                        </p:tgtEl>
                                        <p:attrNameLst>
                                          <p:attrName>ppt_x</p:attrName>
                                        </p:attrNameLst>
                                      </p:cBhvr>
                                      <p:tavLst>
                                        <p:tav tm="0">
                                          <p:val>
                                            <p:strVal val="#ppt_x+#ppt_w*1.125000"/>
                                          </p:val>
                                        </p:tav>
                                        <p:tav tm="100000">
                                          <p:val>
                                            <p:strVal val="#ppt_x"/>
                                          </p:val>
                                        </p:tav>
                                      </p:tavLst>
                                    </p:anim>
                                    <p:animEffect transition="in" filter="wipe(left)">
                                      <p:cBhvr>
                                        <p:cTn id="17" dur="1000"/>
                                        <p:tgtEl>
                                          <p:spTgt spid="11"/>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p:tgtEl>
                                          <p:spTgt spid="13"/>
                                        </p:tgtEl>
                                        <p:attrNameLst>
                                          <p:attrName>ppt_x</p:attrName>
                                        </p:attrNameLst>
                                      </p:cBhvr>
                                      <p:tavLst>
                                        <p:tav tm="0">
                                          <p:val>
                                            <p:strVal val="#ppt_x-#ppt_w*1.125000"/>
                                          </p:val>
                                        </p:tav>
                                        <p:tav tm="100000">
                                          <p:val>
                                            <p:strVal val="#ppt_x"/>
                                          </p:val>
                                        </p:tav>
                                      </p:tavLst>
                                    </p:anim>
                                    <p:animEffect transition="in" filter="wipe(right)">
                                      <p:cBhvr>
                                        <p:cTn id="21" dur="1000"/>
                                        <p:tgtEl>
                                          <p:spTgt spid="13"/>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p:tgtEl>
                                          <p:spTgt spid="14"/>
                                        </p:tgtEl>
                                        <p:attrNameLst>
                                          <p:attrName>ppt_x</p:attrName>
                                        </p:attrNameLst>
                                      </p:cBhvr>
                                      <p:tavLst>
                                        <p:tav tm="0">
                                          <p:val>
                                            <p:strVal val="#ppt_x+#ppt_w*1.125000"/>
                                          </p:val>
                                        </p:tav>
                                        <p:tav tm="100000">
                                          <p:val>
                                            <p:strVal val="#ppt_x"/>
                                          </p:val>
                                        </p:tav>
                                      </p:tavLst>
                                    </p:anim>
                                    <p:animEffect transition="in" filter="wipe(left)">
                                      <p:cBhvr>
                                        <p:cTn id="25" dur="1000"/>
                                        <p:tgtEl>
                                          <p:spTgt spid="14"/>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1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1000"/>
                                        <p:tgtEl>
                                          <p:spTgt spid="15"/>
                                        </p:tgtEl>
                                        <p:attrNameLst>
                                          <p:attrName>ppt_x</p:attrName>
                                        </p:attrNameLst>
                                      </p:cBhvr>
                                      <p:tavLst>
                                        <p:tav tm="0">
                                          <p:val>
                                            <p:strVal val="#ppt_x-#ppt_w*1.125000"/>
                                          </p:val>
                                        </p:tav>
                                        <p:tav tm="100000">
                                          <p:val>
                                            <p:strVal val="#ppt_x"/>
                                          </p:val>
                                        </p:tav>
                                      </p:tavLst>
                                    </p:anim>
                                    <p:animEffect transition="in" filter="wipe(right)">
                                      <p:cBhvr>
                                        <p:cTn id="39" dur="1000"/>
                                        <p:tgtEl>
                                          <p:spTgt spid="15"/>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1000"/>
                                        <p:tgtEl>
                                          <p:spTgt spid="16"/>
                                        </p:tgtEl>
                                        <p:attrNameLst>
                                          <p:attrName>ppt_x</p:attrName>
                                        </p:attrNameLst>
                                      </p:cBhvr>
                                      <p:tavLst>
                                        <p:tav tm="0">
                                          <p:val>
                                            <p:strVal val="#ppt_x+#ppt_w*1.125000"/>
                                          </p:val>
                                        </p:tav>
                                        <p:tav tm="100000">
                                          <p:val>
                                            <p:strVal val="#ppt_x"/>
                                          </p:val>
                                        </p:tav>
                                      </p:tavLst>
                                    </p:anim>
                                    <p:animEffect transition="in" filter="wipe(left)">
                                      <p:cBhvr>
                                        <p:cTn id="43" dur="1000"/>
                                        <p:tgtEl>
                                          <p:spTgt spid="16"/>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1000"/>
                                        <p:tgtEl>
                                          <p:spTgt spid="17"/>
                                        </p:tgtEl>
                                        <p:attrNameLst>
                                          <p:attrName>ppt_x</p:attrName>
                                        </p:attrNameLst>
                                      </p:cBhvr>
                                      <p:tavLst>
                                        <p:tav tm="0">
                                          <p:val>
                                            <p:strVal val="#ppt_x-#ppt_w*1.125000"/>
                                          </p:val>
                                        </p:tav>
                                        <p:tav tm="100000">
                                          <p:val>
                                            <p:strVal val="#ppt_x"/>
                                          </p:val>
                                        </p:tav>
                                      </p:tavLst>
                                    </p:anim>
                                    <p:animEffect transition="in" filter="wipe(right)">
                                      <p:cBhvr>
                                        <p:cTn id="47" dur="1000"/>
                                        <p:tgtEl>
                                          <p:spTgt spid="17"/>
                                        </p:tgtEl>
                                      </p:cBhvr>
                                    </p:animEffect>
                                  </p:childTnLst>
                                </p:cTn>
                              </p:par>
                            </p:childTnLst>
                          </p:cTn>
                        </p:par>
                        <p:par>
                          <p:cTn id="48" fill="hold">
                            <p:stCondLst>
                              <p:cond delay="3000"/>
                            </p:stCondLst>
                            <p:childTnLst>
                              <p:par>
                                <p:cTn id="49" presetID="2" presetClass="entr" presetSubtype="1"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0-#ppt_h/2"/>
                                          </p:val>
                                        </p:tav>
                                        <p:tav tm="100000">
                                          <p:val>
                                            <p:strVal val="#ppt_y"/>
                                          </p:val>
                                        </p:tav>
                                      </p:tavLst>
                                    </p:anim>
                                  </p:childTnLst>
                                </p:cTn>
                              </p:par>
                            </p:childTnLst>
                          </p:cTn>
                        </p:par>
                        <p:par>
                          <p:cTn id="53" fill="hold">
                            <p:stCondLst>
                              <p:cond delay="3500"/>
                            </p:stCondLst>
                            <p:childTnLst>
                              <p:par>
                                <p:cTn id="54" presetID="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0-#ppt_h/2"/>
                                          </p:val>
                                        </p:tav>
                                        <p:tav tm="100000">
                                          <p:val>
                                            <p:strVal val="#ppt_y"/>
                                          </p:val>
                                        </p:tav>
                                      </p:tavLst>
                                    </p:anim>
                                  </p:childTnLst>
                                </p:cTn>
                              </p:par>
                              <p:par>
                                <p:cTn id="58" presetID="12" presetClass="entr" presetSubtype="2"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1000"/>
                                        <p:tgtEl>
                                          <p:spTgt spid="18"/>
                                        </p:tgtEl>
                                        <p:attrNameLst>
                                          <p:attrName>ppt_x</p:attrName>
                                        </p:attrNameLst>
                                      </p:cBhvr>
                                      <p:tavLst>
                                        <p:tav tm="0">
                                          <p:val>
                                            <p:strVal val="#ppt_x+#ppt_w*1.125000"/>
                                          </p:val>
                                        </p:tav>
                                        <p:tav tm="100000">
                                          <p:val>
                                            <p:strVal val="#ppt_x"/>
                                          </p:val>
                                        </p:tav>
                                      </p:tavLst>
                                    </p:anim>
                                    <p:animEffect transition="in" filter="wipe(left)">
                                      <p:cBhvr>
                                        <p:cTn id="61" dur="1000"/>
                                        <p:tgtEl>
                                          <p:spTgt spid="18"/>
                                        </p:tgtEl>
                                      </p:cBhvr>
                                    </p:animEffect>
                                  </p:childTnLst>
                                </p:cTn>
                              </p:par>
                              <p:par>
                                <p:cTn id="62" presetID="1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1000"/>
                                        <p:tgtEl>
                                          <p:spTgt spid="19"/>
                                        </p:tgtEl>
                                        <p:attrNameLst>
                                          <p:attrName>ppt_x</p:attrName>
                                        </p:attrNameLst>
                                      </p:cBhvr>
                                      <p:tavLst>
                                        <p:tav tm="0">
                                          <p:val>
                                            <p:strVal val="#ppt_x-#ppt_w*1.125000"/>
                                          </p:val>
                                        </p:tav>
                                        <p:tav tm="100000">
                                          <p:val>
                                            <p:strVal val="#ppt_x"/>
                                          </p:val>
                                        </p:tav>
                                      </p:tavLst>
                                    </p:anim>
                                    <p:animEffect transition="in" filter="wipe(right)">
                                      <p:cBhvr>
                                        <p:cTn id="65" dur="1000"/>
                                        <p:tgtEl>
                                          <p:spTgt spid="19"/>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1000"/>
                                        <p:tgtEl>
                                          <p:spTgt spid="20"/>
                                        </p:tgtEl>
                                        <p:attrNameLst>
                                          <p:attrName>ppt_x</p:attrName>
                                        </p:attrNameLst>
                                      </p:cBhvr>
                                      <p:tavLst>
                                        <p:tav tm="0">
                                          <p:val>
                                            <p:strVal val="#ppt_x+#ppt_w*1.125000"/>
                                          </p:val>
                                        </p:tav>
                                        <p:tav tm="100000">
                                          <p:val>
                                            <p:strVal val="#ppt_x"/>
                                          </p:val>
                                        </p:tav>
                                      </p:tavLst>
                                    </p:anim>
                                    <p:animEffect transition="in" filter="wipe(left)">
                                      <p:cBhvr>
                                        <p:cTn id="6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3" grpId="0"/>
      <p:bldP spid="14" grpId="0"/>
      <p:bldP spid="15" grpId="0"/>
      <p:bldP spid="16" grpId="0"/>
      <p:bldP spid="17" grpId="0"/>
      <p:bldP spid="18" grpId="0"/>
      <p:bldP spid="19" grpId="0"/>
      <p:bldP spid="2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eme - Agriculture">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60CC6D2-B679-894D-BB5D-C6713D34C7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502" b="8879"/>
          <a:stretch/>
        </p:blipFill>
        <p:spPr>
          <a:xfrm>
            <a:off x="-11557" y="0"/>
            <a:ext cx="12203557" cy="6858000"/>
          </a:xfrm>
          <a:prstGeom prst="rect">
            <a:avLst/>
          </a:prstGeom>
        </p:spPr>
      </p:pic>
      <p:sp>
        <p:nvSpPr>
          <p:cNvPr id="16" name="Titel 1">
            <a:extLst>
              <a:ext uri="{FF2B5EF4-FFF2-40B4-BE49-F238E27FC236}">
                <a16:creationId xmlns:a16="http://schemas.microsoft.com/office/drawing/2014/main" id="{26654061-5D0A-D94E-A073-28F6AE83B38B}"/>
              </a:ext>
            </a:extLst>
          </p:cNvPr>
          <p:cNvSpPr txBox="1">
            <a:spLocks/>
          </p:cNvSpPr>
          <p:nvPr userDrawn="1"/>
        </p:nvSpPr>
        <p:spPr>
          <a:xfrm>
            <a:off x="-404246" y="3308088"/>
            <a:ext cx="59436464"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LANDBOUW LANDBOUW</a:t>
            </a:r>
            <a:r>
              <a:rPr lang="nl-NL" sz="9333" b="1" i="0" baseline="0">
                <a:solidFill>
                  <a:schemeClr val="bg1"/>
                </a:solidFill>
                <a:latin typeface="Filson Soft Black" pitchFamily="2" charset="77"/>
              </a:rPr>
              <a:t> LANDBOUW LANDBOUW </a:t>
            </a:r>
            <a:r>
              <a:rPr lang="nl-NL" sz="9333" b="1" i="0">
                <a:solidFill>
                  <a:schemeClr val="bg1"/>
                </a:solidFill>
                <a:latin typeface="Filson Soft Black" pitchFamily="2" charset="77"/>
              </a:rPr>
              <a:t>LANDBOUW LANDBOUW</a:t>
            </a:r>
            <a:r>
              <a:rPr lang="nl-NL" sz="9333" b="1" i="0" baseline="0">
                <a:solidFill>
                  <a:schemeClr val="bg1"/>
                </a:solidFill>
                <a:latin typeface="Filson Soft Black" pitchFamily="2" charset="77"/>
              </a:rPr>
              <a:t> LANDBOUW LANDBOUW</a:t>
            </a:r>
            <a:endParaRPr lang="nl-NL" sz="9333" b="1" i="0">
              <a:solidFill>
                <a:schemeClr val="bg1"/>
              </a:solidFill>
              <a:latin typeface="Filson Soft Black" pitchFamily="2" charset="77"/>
            </a:endParaRPr>
          </a:p>
        </p:txBody>
      </p:sp>
      <p:sp>
        <p:nvSpPr>
          <p:cNvPr id="17" name="Titel 1">
            <a:extLst>
              <a:ext uri="{FF2B5EF4-FFF2-40B4-BE49-F238E27FC236}">
                <a16:creationId xmlns:a16="http://schemas.microsoft.com/office/drawing/2014/main" id="{D63EB776-4F19-C44D-A00F-1764D0A54C86}"/>
              </a:ext>
            </a:extLst>
          </p:cNvPr>
          <p:cNvSpPr txBox="1">
            <a:spLocks/>
          </p:cNvSpPr>
          <p:nvPr userDrawn="1"/>
        </p:nvSpPr>
        <p:spPr>
          <a:xfrm>
            <a:off x="-37627871" y="4320729"/>
            <a:ext cx="59436464"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LANDBOUW LANDBOUW</a:t>
            </a:r>
            <a:r>
              <a:rPr lang="nl-NL" sz="9333" b="1" i="0" baseline="0">
                <a:solidFill>
                  <a:schemeClr val="bg1"/>
                </a:solidFill>
                <a:latin typeface="Filson Soft Black" pitchFamily="2" charset="77"/>
              </a:rPr>
              <a:t> LANDBOUW LANDBOUW </a:t>
            </a:r>
            <a:r>
              <a:rPr lang="nl-NL" sz="9333" b="1" i="0">
                <a:solidFill>
                  <a:schemeClr val="bg1"/>
                </a:solidFill>
                <a:latin typeface="Filson Soft Black" pitchFamily="2" charset="77"/>
              </a:rPr>
              <a:t>LANDBOUW LANDBOUW</a:t>
            </a:r>
            <a:r>
              <a:rPr lang="nl-NL" sz="9333" b="1" i="0" baseline="0">
                <a:solidFill>
                  <a:schemeClr val="bg1"/>
                </a:solidFill>
                <a:latin typeface="Filson Soft Black" pitchFamily="2" charset="77"/>
              </a:rPr>
              <a:t> LANDBOUW LANDBOUW</a:t>
            </a:r>
            <a:endParaRPr lang="nl-NL" sz="9333" b="1" i="0">
              <a:solidFill>
                <a:schemeClr val="bg1"/>
              </a:solidFill>
              <a:latin typeface="Filson Soft Black" pitchFamily="2" charset="77"/>
            </a:endParaRPr>
          </a:p>
        </p:txBody>
      </p:sp>
      <p:sp>
        <p:nvSpPr>
          <p:cNvPr id="18" name="Titel 1">
            <a:extLst>
              <a:ext uri="{FF2B5EF4-FFF2-40B4-BE49-F238E27FC236}">
                <a16:creationId xmlns:a16="http://schemas.microsoft.com/office/drawing/2014/main" id="{BB7FEADB-8529-4247-99FE-3BAC09FD2777}"/>
              </a:ext>
            </a:extLst>
          </p:cNvPr>
          <p:cNvSpPr txBox="1">
            <a:spLocks/>
          </p:cNvSpPr>
          <p:nvPr userDrawn="1"/>
        </p:nvSpPr>
        <p:spPr>
          <a:xfrm>
            <a:off x="-3893507" y="5333371"/>
            <a:ext cx="59436464"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LANDBOUW LANDBOUW</a:t>
            </a:r>
            <a:r>
              <a:rPr lang="nl-NL" sz="9333" b="1" i="0" baseline="0">
                <a:solidFill>
                  <a:schemeClr val="bg1"/>
                </a:solidFill>
                <a:latin typeface="Filson Soft Black" pitchFamily="2" charset="77"/>
              </a:rPr>
              <a:t> LANDBOUW LANDBOUW </a:t>
            </a:r>
            <a:r>
              <a:rPr lang="nl-NL" sz="9333" b="1" i="0">
                <a:solidFill>
                  <a:schemeClr val="bg1"/>
                </a:solidFill>
                <a:latin typeface="Filson Soft Black" pitchFamily="2" charset="77"/>
              </a:rPr>
              <a:t>LANDBOUW LANDBOUW</a:t>
            </a:r>
            <a:r>
              <a:rPr lang="nl-NL" sz="9333" b="1" i="0" baseline="0">
                <a:solidFill>
                  <a:schemeClr val="bg1"/>
                </a:solidFill>
                <a:latin typeface="Filson Soft Black" pitchFamily="2" charset="77"/>
              </a:rPr>
              <a:t> LANDBOUW LANDBOUW</a:t>
            </a:r>
            <a:endParaRPr lang="nl-NL" sz="9333" b="1" i="0">
              <a:solidFill>
                <a:schemeClr val="bg1"/>
              </a:solidFill>
              <a:latin typeface="Filson Soft Black" pitchFamily="2" charset="77"/>
            </a:endParaRPr>
          </a:p>
        </p:txBody>
      </p:sp>
    </p:spTree>
    <p:extLst>
      <p:ext uri="{BB962C8B-B14F-4D97-AF65-F5344CB8AC3E}">
        <p14:creationId xmlns:p14="http://schemas.microsoft.com/office/powerpoint/2010/main" val="341660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utoRev="1" fill="hold" grpId="0" nodeType="withEffect">
                                  <p:stCondLst>
                                    <p:cond delay="0"/>
                                  </p:stCondLst>
                                  <p:childTnLst>
                                    <p:animMotion origin="layout" path="M 1.11111E-6 2.34568E-6 L -3.09861 2.34568E-6 " pathEditMode="relative" rAng="0" ptsTypes="AA">
                                      <p:cBhvr>
                                        <p:cTn id="6" dur="120000" fill="hold"/>
                                        <p:tgtEl>
                                          <p:spTgt spid="16"/>
                                        </p:tgtEl>
                                        <p:attrNameLst>
                                          <p:attrName>ppt_x</p:attrName>
                                          <p:attrName>ppt_y</p:attrName>
                                        </p:attrNameLst>
                                      </p:cBhvr>
                                      <p:rCtr x="-154931" y="0"/>
                                    </p:animMotion>
                                  </p:childTnLst>
                                </p:cTn>
                              </p:par>
                              <p:par>
                                <p:cTn id="7" presetID="63" presetClass="path" presetSubtype="0" repeatCount="indefinite" autoRev="1" fill="hold" grpId="0" nodeType="withEffect">
                                  <p:stCondLst>
                                    <p:cond delay="0"/>
                                  </p:stCondLst>
                                  <p:childTnLst>
                                    <p:animMotion origin="layout" path="M -3.88889E-6 1.48148E-6 L 3.10226 1.48148E-6 " pathEditMode="relative" rAng="0" ptsTypes="AA">
                                      <p:cBhvr>
                                        <p:cTn id="8" dur="120000" fill="hold"/>
                                        <p:tgtEl>
                                          <p:spTgt spid="17"/>
                                        </p:tgtEl>
                                        <p:attrNameLst>
                                          <p:attrName>ppt_x</p:attrName>
                                          <p:attrName>ppt_y</p:attrName>
                                        </p:attrNameLst>
                                      </p:cBhvr>
                                      <p:rCtr x="155104" y="0"/>
                                    </p:animMotion>
                                  </p:childTnLst>
                                </p:cTn>
                              </p:par>
                              <p:par>
                                <p:cTn id="9" presetID="35" presetClass="path" presetSubtype="0" repeatCount="indefinite" autoRev="1" fill="hold" grpId="0" nodeType="withEffect">
                                  <p:stCondLst>
                                    <p:cond delay="0"/>
                                  </p:stCondLst>
                                  <p:childTnLst>
                                    <p:animMotion origin="layout" path="M -4.16667E-6 1.97531E-6 L -2.86024 1.97531E-6 " pathEditMode="relative" rAng="0" ptsTypes="AA">
                                      <p:cBhvr>
                                        <p:cTn id="10" dur="120000" fill="hold"/>
                                        <p:tgtEl>
                                          <p:spTgt spid="18"/>
                                        </p:tgtEl>
                                        <p:attrNameLst>
                                          <p:attrName>ppt_x</p:attrName>
                                          <p:attrName>ppt_y</p:attrName>
                                        </p:attrNameLst>
                                      </p:cBhvr>
                                      <p:rCtr x="-1430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eme - Foo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2982970-EB87-D64C-83CC-7BD9D86E7A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9823" b="42678"/>
          <a:stretch/>
        </p:blipFill>
        <p:spPr>
          <a:xfrm>
            <a:off x="0" y="0"/>
            <a:ext cx="12192000" cy="6858000"/>
          </a:xfrm>
          <a:prstGeom prst="rect">
            <a:avLst/>
          </a:prstGeom>
        </p:spPr>
      </p:pic>
      <p:sp>
        <p:nvSpPr>
          <p:cNvPr id="16" name="Titel 1">
            <a:extLst>
              <a:ext uri="{FF2B5EF4-FFF2-40B4-BE49-F238E27FC236}">
                <a16:creationId xmlns:a16="http://schemas.microsoft.com/office/drawing/2014/main" id="{26654061-5D0A-D94E-A073-28F6AE83B38B}"/>
              </a:ext>
            </a:extLst>
          </p:cNvPr>
          <p:cNvSpPr txBox="1">
            <a:spLocks/>
          </p:cNvSpPr>
          <p:nvPr userDrawn="1"/>
        </p:nvSpPr>
        <p:spPr>
          <a:xfrm>
            <a:off x="-404246" y="3308088"/>
            <a:ext cx="58352834"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VOEDING 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 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 VOEDING VOEDING</a:t>
            </a:r>
          </a:p>
        </p:txBody>
      </p:sp>
      <p:sp>
        <p:nvSpPr>
          <p:cNvPr id="17" name="Titel 1">
            <a:extLst>
              <a:ext uri="{FF2B5EF4-FFF2-40B4-BE49-F238E27FC236}">
                <a16:creationId xmlns:a16="http://schemas.microsoft.com/office/drawing/2014/main" id="{D63EB776-4F19-C44D-A00F-1764D0A54C86}"/>
              </a:ext>
            </a:extLst>
          </p:cNvPr>
          <p:cNvSpPr txBox="1">
            <a:spLocks/>
          </p:cNvSpPr>
          <p:nvPr userDrawn="1"/>
        </p:nvSpPr>
        <p:spPr>
          <a:xfrm>
            <a:off x="-37627871" y="4320729"/>
            <a:ext cx="58352834"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VOEDING 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 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 VOEDING VOEDING</a:t>
            </a:r>
          </a:p>
        </p:txBody>
      </p:sp>
      <p:sp>
        <p:nvSpPr>
          <p:cNvPr id="18" name="Titel 1">
            <a:extLst>
              <a:ext uri="{FF2B5EF4-FFF2-40B4-BE49-F238E27FC236}">
                <a16:creationId xmlns:a16="http://schemas.microsoft.com/office/drawing/2014/main" id="{BB7FEADB-8529-4247-99FE-3BAC09FD2777}"/>
              </a:ext>
            </a:extLst>
          </p:cNvPr>
          <p:cNvSpPr txBox="1">
            <a:spLocks/>
          </p:cNvSpPr>
          <p:nvPr userDrawn="1"/>
        </p:nvSpPr>
        <p:spPr>
          <a:xfrm>
            <a:off x="-3893507" y="5333371"/>
            <a:ext cx="58352834"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VOEDING 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 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a:t>
            </a:r>
            <a:r>
              <a:rPr lang="nl-NL" sz="9333" b="1" i="0" baseline="0">
                <a:solidFill>
                  <a:schemeClr val="bg1"/>
                </a:solidFill>
                <a:latin typeface="Filson Soft Black" pitchFamily="2" charset="77"/>
              </a:rPr>
              <a:t> </a:t>
            </a:r>
            <a:r>
              <a:rPr lang="nl-NL" sz="9333" b="1" i="0">
                <a:solidFill>
                  <a:schemeClr val="bg1"/>
                </a:solidFill>
                <a:latin typeface="Filson Soft Black" pitchFamily="2" charset="77"/>
              </a:rPr>
              <a:t>VOEDING VOEDING VOEDING</a:t>
            </a:r>
          </a:p>
        </p:txBody>
      </p:sp>
    </p:spTree>
    <p:extLst>
      <p:ext uri="{BB962C8B-B14F-4D97-AF65-F5344CB8AC3E}">
        <p14:creationId xmlns:p14="http://schemas.microsoft.com/office/powerpoint/2010/main" val="389472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utoRev="1" fill="hold" grpId="0" nodeType="withEffect">
                                  <p:stCondLst>
                                    <p:cond delay="0"/>
                                  </p:stCondLst>
                                  <p:childTnLst>
                                    <p:animMotion origin="layout" path="M -3.05556E-6 2.34568E-6 L -3.09861 2.34568E-6 " pathEditMode="relative" rAng="0" ptsTypes="AA">
                                      <p:cBhvr>
                                        <p:cTn id="6" dur="120000" fill="hold"/>
                                        <p:tgtEl>
                                          <p:spTgt spid="16"/>
                                        </p:tgtEl>
                                        <p:attrNameLst>
                                          <p:attrName>ppt_x</p:attrName>
                                          <p:attrName>ppt_y</p:attrName>
                                        </p:attrNameLst>
                                      </p:cBhvr>
                                      <p:rCtr x="-154931" y="0"/>
                                    </p:animMotion>
                                  </p:childTnLst>
                                </p:cTn>
                              </p:par>
                              <p:par>
                                <p:cTn id="7" presetID="63" presetClass="path" presetSubtype="0" repeatCount="indefinite" autoRev="1" fill="hold" grpId="0" nodeType="withEffect">
                                  <p:stCondLst>
                                    <p:cond delay="0"/>
                                  </p:stCondLst>
                                  <p:childTnLst>
                                    <p:animMotion origin="layout" path="M -1.66667E-6 1.48148E-6 L 3.10226 1.48148E-6 " pathEditMode="relative" rAng="0" ptsTypes="AA">
                                      <p:cBhvr>
                                        <p:cTn id="8" dur="120000" fill="hold"/>
                                        <p:tgtEl>
                                          <p:spTgt spid="17"/>
                                        </p:tgtEl>
                                        <p:attrNameLst>
                                          <p:attrName>ppt_x</p:attrName>
                                          <p:attrName>ppt_y</p:attrName>
                                        </p:attrNameLst>
                                      </p:cBhvr>
                                      <p:rCtr x="155104" y="0"/>
                                    </p:animMotion>
                                  </p:childTnLst>
                                </p:cTn>
                              </p:par>
                              <p:par>
                                <p:cTn id="9" presetID="35" presetClass="path" presetSubtype="0" repeatCount="indefinite" autoRev="1" fill="hold" grpId="0" nodeType="withEffect">
                                  <p:stCondLst>
                                    <p:cond delay="0"/>
                                  </p:stCondLst>
                                  <p:childTnLst>
                                    <p:animMotion origin="layout" path="M -1.94444E-6 1.97531E-6 L -2.86024 1.97531E-6 " pathEditMode="relative" rAng="0" ptsTypes="AA">
                                      <p:cBhvr>
                                        <p:cTn id="10" dur="120000" fill="hold"/>
                                        <p:tgtEl>
                                          <p:spTgt spid="18"/>
                                        </p:tgtEl>
                                        <p:attrNameLst>
                                          <p:attrName>ppt_x</p:attrName>
                                          <p:attrName>ppt_y</p:attrName>
                                        </p:attrNameLst>
                                      </p:cBhvr>
                                      <p:rCtr x="-1430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eme - Health">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7211576-CA72-1B49-A121-4B73B5884A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626"/>
          <a:stretch/>
        </p:blipFill>
        <p:spPr>
          <a:xfrm>
            <a:off x="0" y="0"/>
            <a:ext cx="12192000" cy="6858000"/>
          </a:xfrm>
          <a:prstGeom prst="rect">
            <a:avLst/>
          </a:prstGeom>
        </p:spPr>
      </p:pic>
      <p:sp>
        <p:nvSpPr>
          <p:cNvPr id="16" name="Titel 1">
            <a:extLst>
              <a:ext uri="{FF2B5EF4-FFF2-40B4-BE49-F238E27FC236}">
                <a16:creationId xmlns:a16="http://schemas.microsoft.com/office/drawing/2014/main" id="{26654061-5D0A-D94E-A073-28F6AE83B38B}"/>
              </a:ext>
            </a:extLst>
          </p:cNvPr>
          <p:cNvSpPr txBox="1">
            <a:spLocks/>
          </p:cNvSpPr>
          <p:nvPr userDrawn="1"/>
        </p:nvSpPr>
        <p:spPr>
          <a:xfrm>
            <a:off x="-404245" y="3308088"/>
            <a:ext cx="66784629"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GEZONDHEID GEZONDHEID GEZONDHEID GEZONDHEID GEZONDHEID GEZONDHEID GEZONDHEID GEZONDHEID</a:t>
            </a:r>
          </a:p>
        </p:txBody>
      </p:sp>
      <p:sp>
        <p:nvSpPr>
          <p:cNvPr id="17" name="Titel 1">
            <a:extLst>
              <a:ext uri="{FF2B5EF4-FFF2-40B4-BE49-F238E27FC236}">
                <a16:creationId xmlns:a16="http://schemas.microsoft.com/office/drawing/2014/main" id="{D63EB776-4F19-C44D-A00F-1764D0A54C86}"/>
              </a:ext>
            </a:extLst>
          </p:cNvPr>
          <p:cNvSpPr txBox="1">
            <a:spLocks/>
          </p:cNvSpPr>
          <p:nvPr userDrawn="1"/>
        </p:nvSpPr>
        <p:spPr>
          <a:xfrm>
            <a:off x="-37627870" y="4320729"/>
            <a:ext cx="66784629"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GEZONDHEID GEZONDHEID GEZONDHEID GEZONDHEID GEZONDHEID GEZONDHEID GEZONDHEID GEZONDHEID</a:t>
            </a:r>
          </a:p>
        </p:txBody>
      </p:sp>
      <p:sp>
        <p:nvSpPr>
          <p:cNvPr id="18" name="Titel 1">
            <a:extLst>
              <a:ext uri="{FF2B5EF4-FFF2-40B4-BE49-F238E27FC236}">
                <a16:creationId xmlns:a16="http://schemas.microsoft.com/office/drawing/2014/main" id="{BB7FEADB-8529-4247-99FE-3BAC09FD2777}"/>
              </a:ext>
            </a:extLst>
          </p:cNvPr>
          <p:cNvSpPr txBox="1">
            <a:spLocks/>
          </p:cNvSpPr>
          <p:nvPr userDrawn="1"/>
        </p:nvSpPr>
        <p:spPr>
          <a:xfrm>
            <a:off x="-3893506" y="5333371"/>
            <a:ext cx="66784629" cy="1528560"/>
          </a:xfrm>
          <a:prstGeom prst="rect">
            <a:avLst/>
          </a:prstGeom>
          <a:effectLst>
            <a:outerShdw blurRad="50800" dist="38100" dir="2700000" algn="tl" rotWithShape="0">
              <a:prstClr val="black">
                <a:alpha val="25000"/>
              </a:prstClr>
            </a:outerShdw>
          </a:effectLst>
        </p:spPr>
        <p:txBody>
          <a:bodyPr wrap="none">
            <a:spAutoFit/>
          </a:bodyPr>
          <a:lstStyle>
            <a:lvl1pPr algn="l" defTabSz="457165" rtl="0" eaLnBrk="1" latinLnBrk="0" hangingPunct="1">
              <a:spcBef>
                <a:spcPct val="0"/>
              </a:spcBef>
              <a:buNone/>
              <a:defRPr sz="3200" b="1" i="0" kern="1200">
                <a:solidFill>
                  <a:schemeClr val="tx2"/>
                </a:solidFill>
                <a:latin typeface="Filson Soft" pitchFamily="2" charset="77"/>
                <a:ea typeface="Filson Soft" pitchFamily="2" charset="77"/>
                <a:cs typeface="Filson Soft" pitchFamily="2" charset="77"/>
              </a:defRPr>
            </a:lvl1pPr>
          </a:lstStyle>
          <a:p>
            <a:pPr marL="0" marR="0" lvl="0" indent="0" algn="l" defTabSz="609538" rtl="0" eaLnBrk="1" fontAlgn="auto" latinLnBrk="0" hangingPunct="1">
              <a:lnSpc>
                <a:spcPct val="100000"/>
              </a:lnSpc>
              <a:spcBef>
                <a:spcPct val="0"/>
              </a:spcBef>
              <a:spcAft>
                <a:spcPts val="0"/>
              </a:spcAft>
              <a:buClrTx/>
              <a:buSzTx/>
              <a:buFontTx/>
              <a:buNone/>
              <a:tabLst/>
              <a:defRPr/>
            </a:pPr>
            <a:r>
              <a:rPr lang="nl-NL" sz="9333" b="1" i="0">
                <a:solidFill>
                  <a:schemeClr val="bg1"/>
                </a:solidFill>
                <a:latin typeface="Filson Soft Black" pitchFamily="2" charset="77"/>
              </a:rPr>
              <a:t>GEZONDHEID GEZONDHEID GEZONDHEID GEZONDHEID GEZONDHEID GEZONDHEID GEZONDHEID GEZONDHEID</a:t>
            </a:r>
          </a:p>
        </p:txBody>
      </p:sp>
    </p:spTree>
    <p:extLst>
      <p:ext uri="{BB962C8B-B14F-4D97-AF65-F5344CB8AC3E}">
        <p14:creationId xmlns:p14="http://schemas.microsoft.com/office/powerpoint/2010/main" val="3832748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utoRev="1" fill="hold" grpId="0" nodeType="withEffect">
                                  <p:stCondLst>
                                    <p:cond delay="0"/>
                                  </p:stCondLst>
                                  <p:childTnLst>
                                    <p:animMotion origin="layout" path="M 1.66667E-6 2.34568E-6 L -3.09861 2.34568E-6 " pathEditMode="relative" rAng="0" ptsTypes="AA">
                                      <p:cBhvr>
                                        <p:cTn id="6" dur="120000" fill="hold"/>
                                        <p:tgtEl>
                                          <p:spTgt spid="16"/>
                                        </p:tgtEl>
                                        <p:attrNameLst>
                                          <p:attrName>ppt_x</p:attrName>
                                          <p:attrName>ppt_y</p:attrName>
                                        </p:attrNameLst>
                                      </p:cBhvr>
                                      <p:rCtr x="-154931" y="0"/>
                                    </p:animMotion>
                                  </p:childTnLst>
                                </p:cTn>
                              </p:par>
                              <p:par>
                                <p:cTn id="7" presetID="63" presetClass="path" presetSubtype="0" repeatCount="indefinite" autoRev="1" fill="hold" grpId="0" nodeType="withEffect">
                                  <p:stCondLst>
                                    <p:cond delay="0"/>
                                  </p:stCondLst>
                                  <p:childTnLst>
                                    <p:animMotion origin="layout" path="M -3.61111E-6 1.48148E-6 L 3.10226 1.48148E-6 " pathEditMode="relative" rAng="0" ptsTypes="AA">
                                      <p:cBhvr>
                                        <p:cTn id="8" dur="120000" fill="hold"/>
                                        <p:tgtEl>
                                          <p:spTgt spid="17"/>
                                        </p:tgtEl>
                                        <p:attrNameLst>
                                          <p:attrName>ppt_x</p:attrName>
                                          <p:attrName>ppt_y</p:attrName>
                                        </p:attrNameLst>
                                      </p:cBhvr>
                                      <p:rCtr x="155104" y="0"/>
                                    </p:animMotion>
                                  </p:childTnLst>
                                </p:cTn>
                              </p:par>
                              <p:par>
                                <p:cTn id="9" presetID="35" presetClass="path" presetSubtype="0" repeatCount="indefinite" autoRev="1" fill="hold" grpId="0" nodeType="withEffect">
                                  <p:stCondLst>
                                    <p:cond delay="0"/>
                                  </p:stCondLst>
                                  <p:childTnLst>
                                    <p:animMotion origin="layout" path="M -3.88889E-6 1.97531E-6 L -2.86024 1.97531E-6 " pathEditMode="relative" rAng="0" ptsTypes="AA">
                                      <p:cBhvr>
                                        <p:cTn id="10" dur="120000" fill="hold"/>
                                        <p:tgtEl>
                                          <p:spTgt spid="18"/>
                                        </p:tgtEl>
                                        <p:attrNameLst>
                                          <p:attrName>ppt_x</p:attrName>
                                          <p:attrName>ppt_y</p:attrName>
                                        </p:attrNameLst>
                                      </p:cBhvr>
                                      <p:rCtr x="-1430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16" rIns="91433" bIns="45716" rtlCol="0" anchor="ctr">
            <a:normAutofit/>
          </a:bodyPr>
          <a:lstStyle/>
          <a:p>
            <a:r>
              <a:rPr lang="nl-NL"/>
              <a:t>Klik om stijl te bewerken</a:t>
            </a:r>
            <a:endParaRPr lang="en-US"/>
          </a:p>
        </p:txBody>
      </p:sp>
      <p:sp>
        <p:nvSpPr>
          <p:cNvPr id="3" name="Text Placeholder 2"/>
          <p:cNvSpPr>
            <a:spLocks noGrp="1"/>
          </p:cNvSpPr>
          <p:nvPr>
            <p:ph type="body" idx="1"/>
          </p:nvPr>
        </p:nvSpPr>
        <p:spPr>
          <a:xfrm>
            <a:off x="609600" y="1600200"/>
            <a:ext cx="10972800" cy="3977640"/>
          </a:xfrm>
          <a:prstGeom prst="rect">
            <a:avLst/>
          </a:prstGeom>
        </p:spPr>
        <p:txBody>
          <a:bodyPr vert="horz" lIns="0" tIns="45716" rIns="91433" bIns="45716"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5" name="Afbeelding 4">
            <a:extLst>
              <a:ext uri="{FF2B5EF4-FFF2-40B4-BE49-F238E27FC236}">
                <a16:creationId xmlns:a16="http://schemas.microsoft.com/office/drawing/2014/main" id="{455B2F8E-6443-7B45-8A31-54F27198C023}"/>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0404458" y="6165091"/>
            <a:ext cx="1689351" cy="704528"/>
          </a:xfrm>
          <a:prstGeom prst="rect">
            <a:avLst/>
          </a:prstGeom>
        </p:spPr>
      </p:pic>
      <p:pic>
        <p:nvPicPr>
          <p:cNvPr id="4" name="Afbeelding 3" descr="Afbeelding met Lettertype, Graphics, grafische vormgeving, rood&#10;&#10;Automatisch gegenereerde beschrijving">
            <a:extLst>
              <a:ext uri="{FF2B5EF4-FFF2-40B4-BE49-F238E27FC236}">
                <a16:creationId xmlns:a16="http://schemas.microsoft.com/office/drawing/2014/main" id="{00184E49-13D6-E1A1-A284-143489A4A24F}"/>
              </a:ext>
            </a:extLst>
          </p:cNvPr>
          <p:cNvPicPr>
            <a:picLocks noChangeAspect="1"/>
          </p:cNvPicPr>
          <p:nvPr userDrawn="1"/>
        </p:nvPicPr>
        <p:blipFill>
          <a:blip r:embed="rId26"/>
          <a:stretch>
            <a:fillRect/>
          </a:stretch>
        </p:blipFill>
        <p:spPr>
          <a:xfrm>
            <a:off x="129059" y="5989957"/>
            <a:ext cx="1273076" cy="736504"/>
          </a:xfrm>
          <a:prstGeom prst="rect">
            <a:avLst/>
          </a:prstGeom>
        </p:spPr>
      </p:pic>
    </p:spTree>
    <p:extLst>
      <p:ext uri="{BB962C8B-B14F-4D97-AF65-F5344CB8AC3E}">
        <p14:creationId xmlns:p14="http://schemas.microsoft.com/office/powerpoint/2010/main" val="18408069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Lst>
  <p:transition spd="slow"/>
  <p:hf hdr="0" ftr="0"/>
  <p:txStyles>
    <p:titleStyle>
      <a:lvl1pPr algn="l" defTabSz="609538" rtl="0" eaLnBrk="1" latinLnBrk="0" hangingPunct="1">
        <a:spcBef>
          <a:spcPct val="0"/>
        </a:spcBef>
        <a:buNone/>
        <a:defRPr sz="4267" b="1" i="0" kern="0" baseline="0">
          <a:solidFill>
            <a:schemeClr val="tx2"/>
          </a:solidFill>
          <a:latin typeface="Filson Soft" pitchFamily="2" charset="77"/>
          <a:ea typeface="Filson Soft" pitchFamily="2" charset="77"/>
          <a:cs typeface="Filson Soft" pitchFamily="2" charset="77"/>
        </a:defRPr>
      </a:lvl1pPr>
    </p:titleStyle>
    <p:bodyStyle>
      <a:lvl1pPr marL="239994" indent="-239994" algn="l" defTabSz="609538" rtl="0" eaLnBrk="1" latinLnBrk="0" hangingPunct="1">
        <a:lnSpc>
          <a:spcPct val="100000"/>
        </a:lnSpc>
        <a:spcBef>
          <a:spcPts val="0"/>
        </a:spcBef>
        <a:spcAft>
          <a:spcPts val="800"/>
        </a:spcAft>
        <a:buClr>
          <a:schemeClr val="tx2"/>
        </a:buClr>
        <a:buFont typeface="Arial" charset="0"/>
        <a:buChar char="•"/>
        <a:defRPr sz="2667" kern="0" baseline="0">
          <a:solidFill>
            <a:schemeClr val="tx1"/>
          </a:solidFill>
          <a:latin typeface="+mn-lt"/>
          <a:ea typeface="+mn-ea"/>
          <a:cs typeface="+mn-cs"/>
        </a:defRPr>
      </a:lvl1pPr>
      <a:lvl2pPr marL="239994" indent="-239994" algn="l" defTabSz="609538" rtl="0" eaLnBrk="1" latinLnBrk="0" hangingPunct="1">
        <a:lnSpc>
          <a:spcPct val="100000"/>
        </a:lnSpc>
        <a:spcBef>
          <a:spcPts val="0"/>
        </a:spcBef>
        <a:spcAft>
          <a:spcPts val="533"/>
        </a:spcAft>
        <a:buClr>
          <a:schemeClr val="tx2"/>
        </a:buClr>
        <a:buFont typeface="Arial" charset="0"/>
        <a:buChar char="•"/>
        <a:defRPr sz="2400" kern="0" baseline="0">
          <a:solidFill>
            <a:schemeClr val="tx1"/>
          </a:solidFill>
          <a:latin typeface="+mn-lt"/>
          <a:ea typeface="+mn-ea"/>
          <a:cs typeface="+mn-cs"/>
        </a:defRPr>
      </a:lvl2pPr>
      <a:lvl3pPr marL="239994" indent="-239994" algn="l" defTabSz="609538" rtl="0" eaLnBrk="1" latinLnBrk="0" hangingPunct="1">
        <a:lnSpc>
          <a:spcPct val="100000"/>
        </a:lnSpc>
        <a:spcBef>
          <a:spcPts val="0"/>
        </a:spcBef>
        <a:spcAft>
          <a:spcPts val="533"/>
        </a:spcAft>
        <a:buFont typeface="Arial" charset="0"/>
        <a:buChar char="•"/>
        <a:defRPr sz="2133" kern="0" baseline="0">
          <a:solidFill>
            <a:schemeClr val="tx1"/>
          </a:solidFill>
          <a:latin typeface="+mn-lt"/>
          <a:ea typeface="+mn-ea"/>
          <a:cs typeface="+mn-cs"/>
        </a:defRPr>
      </a:lvl3pPr>
      <a:lvl4pPr marL="239994" indent="-239994" algn="l" defTabSz="609538" rtl="0" eaLnBrk="1" latinLnBrk="0" hangingPunct="1">
        <a:lnSpc>
          <a:spcPct val="100000"/>
        </a:lnSpc>
        <a:spcBef>
          <a:spcPts val="0"/>
        </a:spcBef>
        <a:spcAft>
          <a:spcPts val="533"/>
        </a:spcAft>
        <a:buFont typeface="Arial" charset="0"/>
        <a:buChar char="•"/>
        <a:defRPr sz="2133" b="1" kern="0" baseline="0">
          <a:solidFill>
            <a:schemeClr val="tx2"/>
          </a:solidFill>
          <a:latin typeface="+mn-lt"/>
          <a:ea typeface="+mn-ea"/>
          <a:cs typeface="+mn-cs"/>
        </a:defRPr>
      </a:lvl4pPr>
      <a:lvl5pPr marL="239994" indent="-239994" algn="l" defTabSz="609538" rtl="0" eaLnBrk="1" latinLnBrk="0" hangingPunct="1">
        <a:lnSpc>
          <a:spcPct val="100000"/>
        </a:lnSpc>
        <a:spcBef>
          <a:spcPts val="0"/>
        </a:spcBef>
        <a:spcAft>
          <a:spcPts val="533"/>
        </a:spcAft>
        <a:buFont typeface="Arial" charset="0"/>
        <a:buChar char="•"/>
        <a:defRPr sz="1867" kern="0" baseline="0">
          <a:solidFill>
            <a:schemeClr val="tx1"/>
          </a:solidFill>
          <a:latin typeface="+mn-lt"/>
          <a:ea typeface="+mn-ea"/>
          <a:cs typeface="+mn-cs"/>
        </a:defRPr>
      </a:lvl5pPr>
      <a:lvl6pPr marL="3352460" indent="-304770" algn="l" defTabSz="609538" rtl="0" eaLnBrk="1" latinLnBrk="0" hangingPunct="1">
        <a:spcBef>
          <a:spcPct val="20000"/>
        </a:spcBef>
        <a:buFont typeface="Arial"/>
        <a:buChar char="•"/>
        <a:defRPr sz="2667" kern="1200">
          <a:solidFill>
            <a:schemeClr val="tx1"/>
          </a:solidFill>
          <a:latin typeface="+mn-lt"/>
          <a:ea typeface="+mn-ea"/>
          <a:cs typeface="+mn-cs"/>
        </a:defRPr>
      </a:lvl6pPr>
      <a:lvl7pPr marL="3961998" indent="-304770" algn="l" defTabSz="609538" rtl="0" eaLnBrk="1" latinLnBrk="0" hangingPunct="1">
        <a:spcBef>
          <a:spcPct val="20000"/>
        </a:spcBef>
        <a:buFont typeface="Arial"/>
        <a:buChar char="•"/>
        <a:defRPr sz="2667" kern="1200">
          <a:solidFill>
            <a:schemeClr val="tx1"/>
          </a:solidFill>
          <a:latin typeface="+mn-lt"/>
          <a:ea typeface="+mn-ea"/>
          <a:cs typeface="+mn-cs"/>
        </a:defRPr>
      </a:lvl7pPr>
      <a:lvl8pPr marL="4571536" indent="-304770" algn="l" defTabSz="609538" rtl="0" eaLnBrk="1" latinLnBrk="0" hangingPunct="1">
        <a:spcBef>
          <a:spcPct val="20000"/>
        </a:spcBef>
        <a:buFont typeface="Arial"/>
        <a:buChar char="•"/>
        <a:defRPr sz="2667" kern="1200">
          <a:solidFill>
            <a:schemeClr val="tx1"/>
          </a:solidFill>
          <a:latin typeface="+mn-lt"/>
          <a:ea typeface="+mn-ea"/>
          <a:cs typeface="+mn-cs"/>
        </a:defRPr>
      </a:lvl8pPr>
      <a:lvl9pPr marL="5181074" indent="-304770" algn="l" defTabSz="609538"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38" rtl="0" eaLnBrk="1" latinLnBrk="0" hangingPunct="1">
        <a:defRPr sz="2400" kern="1200">
          <a:solidFill>
            <a:schemeClr val="tx1"/>
          </a:solidFill>
          <a:latin typeface="+mn-lt"/>
          <a:ea typeface="+mn-ea"/>
          <a:cs typeface="+mn-cs"/>
        </a:defRPr>
      </a:lvl1pPr>
      <a:lvl2pPr marL="609538" algn="l" defTabSz="609538" rtl="0" eaLnBrk="1" latinLnBrk="0" hangingPunct="1">
        <a:defRPr sz="2400" kern="1200">
          <a:solidFill>
            <a:schemeClr val="tx1"/>
          </a:solidFill>
          <a:latin typeface="+mn-lt"/>
          <a:ea typeface="+mn-ea"/>
          <a:cs typeface="+mn-cs"/>
        </a:defRPr>
      </a:lvl2pPr>
      <a:lvl3pPr marL="1219076" algn="l" defTabSz="609538" rtl="0" eaLnBrk="1" latinLnBrk="0" hangingPunct="1">
        <a:defRPr sz="2400" kern="1200">
          <a:solidFill>
            <a:schemeClr val="tx1"/>
          </a:solidFill>
          <a:latin typeface="+mn-lt"/>
          <a:ea typeface="+mn-ea"/>
          <a:cs typeface="+mn-cs"/>
        </a:defRPr>
      </a:lvl3pPr>
      <a:lvl4pPr marL="1828614" algn="l" defTabSz="609538" rtl="0" eaLnBrk="1" latinLnBrk="0" hangingPunct="1">
        <a:defRPr sz="2400" kern="1200">
          <a:solidFill>
            <a:schemeClr val="tx1"/>
          </a:solidFill>
          <a:latin typeface="+mn-lt"/>
          <a:ea typeface="+mn-ea"/>
          <a:cs typeface="+mn-cs"/>
        </a:defRPr>
      </a:lvl4pPr>
      <a:lvl5pPr marL="2438152" algn="l" defTabSz="609538" rtl="0" eaLnBrk="1" latinLnBrk="0" hangingPunct="1">
        <a:defRPr sz="2400" kern="1200">
          <a:solidFill>
            <a:schemeClr val="tx1"/>
          </a:solidFill>
          <a:latin typeface="+mn-lt"/>
          <a:ea typeface="+mn-ea"/>
          <a:cs typeface="+mn-cs"/>
        </a:defRPr>
      </a:lvl5pPr>
      <a:lvl6pPr marL="3047690" algn="l" defTabSz="609538" rtl="0" eaLnBrk="1" latinLnBrk="0" hangingPunct="1">
        <a:defRPr sz="2400" kern="1200">
          <a:solidFill>
            <a:schemeClr val="tx1"/>
          </a:solidFill>
          <a:latin typeface="+mn-lt"/>
          <a:ea typeface="+mn-ea"/>
          <a:cs typeface="+mn-cs"/>
        </a:defRPr>
      </a:lvl6pPr>
      <a:lvl7pPr marL="3657229" algn="l" defTabSz="609538" rtl="0" eaLnBrk="1" latinLnBrk="0" hangingPunct="1">
        <a:defRPr sz="2400" kern="1200">
          <a:solidFill>
            <a:schemeClr val="tx1"/>
          </a:solidFill>
          <a:latin typeface="+mn-lt"/>
          <a:ea typeface="+mn-ea"/>
          <a:cs typeface="+mn-cs"/>
        </a:defRPr>
      </a:lvl7pPr>
      <a:lvl8pPr marL="4266767" algn="l" defTabSz="609538" rtl="0" eaLnBrk="1" latinLnBrk="0" hangingPunct="1">
        <a:defRPr sz="2400" kern="1200">
          <a:solidFill>
            <a:schemeClr val="tx1"/>
          </a:solidFill>
          <a:latin typeface="+mn-lt"/>
          <a:ea typeface="+mn-ea"/>
          <a:cs typeface="+mn-cs"/>
        </a:defRPr>
      </a:lvl8pPr>
      <a:lvl9pPr marL="4876305" algn="l" defTabSz="60953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2.em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2.emf"/><Relationship Id="rId1" Type="http://schemas.openxmlformats.org/officeDocument/2006/relationships/slideLayout" Target="../slideLayouts/slideLayout2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2.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Stookverbod </a:t>
            </a:r>
            <a:br>
              <a:rPr lang="nl-NL" dirty="0"/>
            </a:br>
            <a:r>
              <a:rPr lang="nl-NL" sz="3733" b="0" spc="-160" dirty="0"/>
              <a:t>Bij code rood</a:t>
            </a:r>
            <a:br>
              <a:rPr lang="nl-NL" sz="3733" b="0" spc="-160" dirty="0"/>
            </a:br>
            <a:r>
              <a:rPr lang="nl-NL" sz="2400" dirty="0"/>
              <a:t>Patrick Reijnen &amp; Jolijn </a:t>
            </a:r>
            <a:r>
              <a:rPr lang="nl-NL" sz="2400" dirty="0" err="1"/>
              <a:t>Nellestein</a:t>
            </a:r>
            <a:r>
              <a:rPr lang="nl-NL" sz="1067" dirty="0"/>
              <a:t/>
            </a:r>
            <a:br>
              <a:rPr lang="nl-NL" sz="1067" dirty="0"/>
            </a:br>
            <a:endParaRPr lang="nl-NL" sz="3733" b="0" spc="-160" dirty="0"/>
          </a:p>
        </p:txBody>
      </p:sp>
      <p:sp>
        <p:nvSpPr>
          <p:cNvPr id="13" name="Tijdelijke aanduiding voor tekst 12"/>
          <p:cNvSpPr>
            <a:spLocks noGrp="1"/>
          </p:cNvSpPr>
          <p:nvPr>
            <p:ph type="body" sz="quarter" idx="12"/>
          </p:nvPr>
        </p:nvSpPr>
        <p:spPr/>
        <p:txBody>
          <a:bodyPr/>
          <a:lstStyle/>
          <a:p>
            <a:r>
              <a:rPr lang="nl-NL" dirty="0"/>
              <a:t>11 april 2024</a:t>
            </a:r>
          </a:p>
        </p:txBody>
      </p:sp>
    </p:spTree>
    <p:extLst>
      <p:ext uri="{BB962C8B-B14F-4D97-AF65-F5344CB8AC3E}">
        <p14:creationId xmlns:p14="http://schemas.microsoft.com/office/powerpoint/2010/main" val="296823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7FE81EC-DCD2-D0BC-B353-4DAD2C28F849}"/>
            </a:ext>
          </a:extLst>
        </p:cNvPr>
        <p:cNvGrpSpPr/>
        <p:nvPr/>
      </p:nvGrpSpPr>
      <p:grpSpPr>
        <a:xfrm>
          <a:off x="0" y="0"/>
          <a:ext cx="0" cy="0"/>
          <a:chOff x="0" y="0"/>
          <a:chExt cx="0" cy="0"/>
        </a:xfrm>
      </p:grpSpPr>
      <p:sp>
        <p:nvSpPr>
          <p:cNvPr id="21" name="Tekstvak 20">
            <a:extLst>
              <a:ext uri="{FF2B5EF4-FFF2-40B4-BE49-F238E27FC236}">
                <a16:creationId xmlns:a16="http://schemas.microsoft.com/office/drawing/2014/main" id="{2C7FA63A-7B98-2768-DADB-122D8281C311}"/>
              </a:ext>
            </a:extLst>
          </p:cNvPr>
          <p:cNvSpPr txBox="1"/>
          <p:nvPr/>
        </p:nvSpPr>
        <p:spPr>
          <a:xfrm>
            <a:off x="974203" y="1231530"/>
            <a:ext cx="2418992" cy="502766"/>
          </a:xfrm>
          <a:prstGeom prst="rect">
            <a:avLst/>
          </a:prstGeom>
          <a:noFill/>
        </p:spPr>
        <p:txBody>
          <a:bodyPr wrap="square" rtlCol="0">
            <a:spAutoFit/>
          </a:bodyPr>
          <a:lstStyle/>
          <a:p>
            <a:pPr defTabSz="609538"/>
            <a:r>
              <a:rPr lang="nl-NL" sz="2667" b="1" dirty="0">
                <a:solidFill>
                  <a:srgbClr val="28CB7C"/>
                </a:solidFill>
                <a:latin typeface="Arial" panose="020B0604020202020204"/>
              </a:rPr>
              <a:t>Persbericht</a:t>
            </a:r>
          </a:p>
        </p:txBody>
      </p:sp>
      <p:sp>
        <p:nvSpPr>
          <p:cNvPr id="22" name="Tekstvak 21">
            <a:extLst>
              <a:ext uri="{FF2B5EF4-FFF2-40B4-BE49-F238E27FC236}">
                <a16:creationId xmlns:a16="http://schemas.microsoft.com/office/drawing/2014/main" id="{8734D4BA-62DB-D55A-4887-4F203748C72A}"/>
              </a:ext>
            </a:extLst>
          </p:cNvPr>
          <p:cNvSpPr txBox="1"/>
          <p:nvPr/>
        </p:nvSpPr>
        <p:spPr>
          <a:xfrm>
            <a:off x="4526440" y="1222797"/>
            <a:ext cx="3281668" cy="502766"/>
          </a:xfrm>
          <a:prstGeom prst="rect">
            <a:avLst/>
          </a:prstGeom>
          <a:noFill/>
        </p:spPr>
        <p:txBody>
          <a:bodyPr wrap="none" rtlCol="0">
            <a:spAutoFit/>
          </a:bodyPr>
          <a:lstStyle/>
          <a:p>
            <a:pPr defTabSz="609538"/>
            <a:r>
              <a:rPr lang="nl-NL" sz="2667" b="1" dirty="0">
                <a:solidFill>
                  <a:srgbClr val="28CB7C"/>
                </a:solidFill>
                <a:latin typeface="Arial" panose="020B0604020202020204"/>
              </a:rPr>
              <a:t>Artikel/Nieuwsbrief</a:t>
            </a:r>
          </a:p>
        </p:txBody>
      </p:sp>
      <p:sp>
        <p:nvSpPr>
          <p:cNvPr id="23" name="Tekstvak 22">
            <a:extLst>
              <a:ext uri="{FF2B5EF4-FFF2-40B4-BE49-F238E27FC236}">
                <a16:creationId xmlns:a16="http://schemas.microsoft.com/office/drawing/2014/main" id="{740F7DC1-76C9-7A86-F279-C75DFC363290}"/>
              </a:ext>
            </a:extLst>
          </p:cNvPr>
          <p:cNvSpPr txBox="1"/>
          <p:nvPr/>
        </p:nvSpPr>
        <p:spPr>
          <a:xfrm>
            <a:off x="8084894" y="1210468"/>
            <a:ext cx="3115084" cy="502766"/>
          </a:xfrm>
          <a:prstGeom prst="rect">
            <a:avLst/>
          </a:prstGeom>
          <a:noFill/>
        </p:spPr>
        <p:txBody>
          <a:bodyPr wrap="none" rtlCol="0">
            <a:spAutoFit/>
          </a:bodyPr>
          <a:lstStyle/>
          <a:p>
            <a:pPr defTabSz="609538"/>
            <a:r>
              <a:rPr lang="nl-NL" sz="2667" b="1" dirty="0">
                <a:solidFill>
                  <a:srgbClr val="28CB7C"/>
                </a:solidFill>
                <a:latin typeface="Arial" panose="020B0604020202020204"/>
              </a:rPr>
              <a:t>Q&amp;A Stookverbod</a:t>
            </a:r>
          </a:p>
        </p:txBody>
      </p:sp>
      <p:sp>
        <p:nvSpPr>
          <p:cNvPr id="24" name="Titel 3">
            <a:extLst>
              <a:ext uri="{FF2B5EF4-FFF2-40B4-BE49-F238E27FC236}">
                <a16:creationId xmlns:a16="http://schemas.microsoft.com/office/drawing/2014/main" id="{ED7E84F9-0A27-28E5-CB46-0B9E88235C80}"/>
              </a:ext>
            </a:extLst>
          </p:cNvPr>
          <p:cNvSpPr txBox="1">
            <a:spLocks/>
          </p:cNvSpPr>
          <p:nvPr/>
        </p:nvSpPr>
        <p:spPr>
          <a:xfrm>
            <a:off x="856620" y="122226"/>
            <a:ext cx="6354819" cy="1272908"/>
          </a:xfrm>
          <a:prstGeom prst="rect">
            <a:avLst/>
          </a:prstGeom>
        </p:spPr>
        <p:txBody>
          <a:bodyPr/>
          <a:lstStyle>
            <a:lvl1pPr algn="l" defTabSz="457165" rtl="0" eaLnBrk="1" latinLnBrk="0" hangingPunct="1">
              <a:spcBef>
                <a:spcPct val="0"/>
              </a:spcBef>
              <a:buNone/>
              <a:defRPr sz="3200" b="1" i="0" kern="0" baseline="0">
                <a:solidFill>
                  <a:schemeClr val="tx2"/>
                </a:solidFill>
                <a:latin typeface="Filson Soft" pitchFamily="2" charset="77"/>
                <a:ea typeface="Filson Soft" pitchFamily="2" charset="77"/>
                <a:cs typeface="Filson Soft" pitchFamily="2" charset="77"/>
              </a:defRPr>
            </a:lvl1pPr>
          </a:lstStyle>
          <a:p>
            <a:pPr defTabSz="609538"/>
            <a:r>
              <a:rPr lang="nl-NL" sz="4267">
                <a:solidFill>
                  <a:srgbClr val="002846"/>
                </a:solidFill>
              </a:rPr>
              <a:t>Toolkit onderdelen</a:t>
            </a:r>
          </a:p>
        </p:txBody>
      </p:sp>
      <p:pic>
        <p:nvPicPr>
          <p:cNvPr id="5" name="Afbeelding 4" descr="Afbeelding met tekst, schermopname, document, brief&#10;&#10;Automatisch gegenereerde beschrijving">
            <a:extLst>
              <a:ext uri="{FF2B5EF4-FFF2-40B4-BE49-F238E27FC236}">
                <a16:creationId xmlns:a16="http://schemas.microsoft.com/office/drawing/2014/main" id="{CBC5400D-AAAA-2F28-D45B-997EEA2A5123}"/>
              </a:ext>
            </a:extLst>
          </p:cNvPr>
          <p:cNvPicPr>
            <a:picLocks noChangeAspect="1"/>
          </p:cNvPicPr>
          <p:nvPr/>
        </p:nvPicPr>
        <p:blipFill>
          <a:blip r:embed="rId2"/>
          <a:stretch>
            <a:fillRect/>
          </a:stretch>
        </p:blipFill>
        <p:spPr>
          <a:xfrm>
            <a:off x="1105752" y="1743949"/>
            <a:ext cx="3116349" cy="4436135"/>
          </a:xfrm>
          <a:prstGeom prst="rect">
            <a:avLst/>
          </a:prstGeom>
        </p:spPr>
      </p:pic>
      <p:pic>
        <p:nvPicPr>
          <p:cNvPr id="8" name="Afbeelding 7" descr="Afbeelding met tekst, schermopname, brief, document&#10;&#10;Automatisch gegenereerde beschrijving">
            <a:extLst>
              <a:ext uri="{FF2B5EF4-FFF2-40B4-BE49-F238E27FC236}">
                <a16:creationId xmlns:a16="http://schemas.microsoft.com/office/drawing/2014/main" id="{7DAE470C-97EA-48EF-01E7-AB6C4C89C18E}"/>
              </a:ext>
            </a:extLst>
          </p:cNvPr>
          <p:cNvPicPr>
            <a:picLocks noChangeAspect="1"/>
          </p:cNvPicPr>
          <p:nvPr/>
        </p:nvPicPr>
        <p:blipFill>
          <a:blip r:embed="rId3"/>
          <a:stretch>
            <a:fillRect/>
          </a:stretch>
        </p:blipFill>
        <p:spPr>
          <a:xfrm>
            <a:off x="4649618" y="1743950"/>
            <a:ext cx="3121981" cy="4436133"/>
          </a:xfrm>
          <a:prstGeom prst="rect">
            <a:avLst/>
          </a:prstGeom>
        </p:spPr>
      </p:pic>
      <p:pic>
        <p:nvPicPr>
          <p:cNvPr id="10" name="Afbeelding 9" descr="Afbeelding met tekst, schermopname, brief, document&#10;&#10;Automatisch gegenereerde beschrijving">
            <a:extLst>
              <a:ext uri="{FF2B5EF4-FFF2-40B4-BE49-F238E27FC236}">
                <a16:creationId xmlns:a16="http://schemas.microsoft.com/office/drawing/2014/main" id="{B3EEB67D-B1A2-5827-841A-5DEACF625583}"/>
              </a:ext>
            </a:extLst>
          </p:cNvPr>
          <p:cNvPicPr>
            <a:picLocks noChangeAspect="1"/>
          </p:cNvPicPr>
          <p:nvPr/>
        </p:nvPicPr>
        <p:blipFill>
          <a:blip r:embed="rId4"/>
          <a:stretch>
            <a:fillRect/>
          </a:stretch>
        </p:blipFill>
        <p:spPr>
          <a:xfrm>
            <a:off x="8199518" y="1768710"/>
            <a:ext cx="3103791" cy="4411373"/>
          </a:xfrm>
          <a:prstGeom prst="rect">
            <a:avLst/>
          </a:prstGeom>
        </p:spPr>
      </p:pic>
    </p:spTree>
    <p:extLst>
      <p:ext uri="{BB962C8B-B14F-4D97-AF65-F5344CB8AC3E}">
        <p14:creationId xmlns:p14="http://schemas.microsoft.com/office/powerpoint/2010/main" val="821460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6A255DDC-B561-7060-C306-3A2D03A00F80}"/>
              </a:ext>
            </a:extLst>
          </p:cNvPr>
          <p:cNvGrpSpPr/>
          <p:nvPr/>
        </p:nvGrpSpPr>
        <p:grpSpPr>
          <a:xfrm>
            <a:off x="2166947" y="601884"/>
            <a:ext cx="3407253" cy="5571280"/>
            <a:chOff x="1625210" y="451413"/>
            <a:chExt cx="2555440" cy="4178460"/>
          </a:xfrm>
        </p:grpSpPr>
        <p:sp>
          <p:nvSpPr>
            <p:cNvPr id="8" name="Afgeronde rechthoek 7">
              <a:extLst>
                <a:ext uri="{FF2B5EF4-FFF2-40B4-BE49-F238E27FC236}">
                  <a16:creationId xmlns:a16="http://schemas.microsoft.com/office/drawing/2014/main" id="{EA73A064-CB10-7328-DF29-E92627863055}"/>
                </a:ext>
              </a:extLst>
            </p:cNvPr>
            <p:cNvSpPr/>
            <p:nvPr/>
          </p:nvSpPr>
          <p:spPr>
            <a:xfrm>
              <a:off x="1625210" y="451413"/>
              <a:ext cx="2555440" cy="4178460"/>
            </a:xfrm>
            <a:prstGeom prst="roundRect">
              <a:avLst>
                <a:gd name="adj" fmla="val 8514"/>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grpSp>
          <p:nvGrpSpPr>
            <p:cNvPr id="12" name="Groep 11">
              <a:extLst>
                <a:ext uri="{FF2B5EF4-FFF2-40B4-BE49-F238E27FC236}">
                  <a16:creationId xmlns:a16="http://schemas.microsoft.com/office/drawing/2014/main" id="{3052322A-93A1-9F4D-23E8-B59EC3207084}"/>
                </a:ext>
              </a:extLst>
            </p:cNvPr>
            <p:cNvGrpSpPr/>
            <p:nvPr/>
          </p:nvGrpSpPr>
          <p:grpSpPr>
            <a:xfrm>
              <a:off x="3777206" y="637562"/>
              <a:ext cx="266125" cy="50395"/>
              <a:chOff x="5636882" y="755329"/>
              <a:chExt cx="266125" cy="50395"/>
            </a:xfrm>
            <a:solidFill>
              <a:schemeClr val="accent4"/>
            </a:solidFill>
          </p:grpSpPr>
          <p:sp>
            <p:nvSpPr>
              <p:cNvPr id="9" name="Ovaal 8">
                <a:extLst>
                  <a:ext uri="{FF2B5EF4-FFF2-40B4-BE49-F238E27FC236}">
                    <a16:creationId xmlns:a16="http://schemas.microsoft.com/office/drawing/2014/main" id="{8D0883A2-7FCE-C55D-7B57-575F32026240}"/>
                  </a:ext>
                </a:extLst>
              </p:cNvPr>
              <p:cNvSpPr/>
              <p:nvPr/>
            </p:nvSpPr>
            <p:spPr>
              <a:xfrm flipH="1">
                <a:off x="5636882" y="755329"/>
                <a:ext cx="50395" cy="50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0" name="Ovaal 9">
                <a:extLst>
                  <a:ext uri="{FF2B5EF4-FFF2-40B4-BE49-F238E27FC236}">
                    <a16:creationId xmlns:a16="http://schemas.microsoft.com/office/drawing/2014/main" id="{D9563138-2C5A-78F5-55F8-F329B24C0639}"/>
                  </a:ext>
                </a:extLst>
              </p:cNvPr>
              <p:cNvSpPr/>
              <p:nvPr/>
            </p:nvSpPr>
            <p:spPr>
              <a:xfrm flipH="1">
                <a:off x="5744747" y="755329"/>
                <a:ext cx="50395" cy="50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1" name="Ovaal 10">
                <a:extLst>
                  <a:ext uri="{FF2B5EF4-FFF2-40B4-BE49-F238E27FC236}">
                    <a16:creationId xmlns:a16="http://schemas.microsoft.com/office/drawing/2014/main" id="{1FAF881C-E97B-761F-C948-B4BCD6654894}"/>
                  </a:ext>
                </a:extLst>
              </p:cNvPr>
              <p:cNvSpPr/>
              <p:nvPr/>
            </p:nvSpPr>
            <p:spPr>
              <a:xfrm flipH="1">
                <a:off x="5852612" y="755329"/>
                <a:ext cx="50395" cy="50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grpSp>
        <p:grpSp>
          <p:nvGrpSpPr>
            <p:cNvPr id="19" name="Groep 18">
              <a:extLst>
                <a:ext uri="{FF2B5EF4-FFF2-40B4-BE49-F238E27FC236}">
                  <a16:creationId xmlns:a16="http://schemas.microsoft.com/office/drawing/2014/main" id="{F0F6BE93-8651-158E-7C6D-82299FDA3C44}"/>
                </a:ext>
              </a:extLst>
            </p:cNvPr>
            <p:cNvGrpSpPr/>
            <p:nvPr/>
          </p:nvGrpSpPr>
          <p:grpSpPr>
            <a:xfrm>
              <a:off x="1744557" y="575292"/>
              <a:ext cx="1347778" cy="284936"/>
              <a:chOff x="3390477" y="575292"/>
              <a:chExt cx="1347778" cy="284936"/>
            </a:xfrm>
          </p:grpSpPr>
          <p:sp>
            <p:nvSpPr>
              <p:cNvPr id="14" name="Ovaal 13">
                <a:extLst>
                  <a:ext uri="{FF2B5EF4-FFF2-40B4-BE49-F238E27FC236}">
                    <a16:creationId xmlns:a16="http://schemas.microsoft.com/office/drawing/2014/main" id="{783112AB-997F-8495-E145-358D734D4189}"/>
                  </a:ext>
                </a:extLst>
              </p:cNvPr>
              <p:cNvSpPr/>
              <p:nvPr/>
            </p:nvSpPr>
            <p:spPr>
              <a:xfrm flipH="1">
                <a:off x="3390477" y="575292"/>
                <a:ext cx="284936" cy="28493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7" name="Rechthoek 16">
                <a:extLst>
                  <a:ext uri="{FF2B5EF4-FFF2-40B4-BE49-F238E27FC236}">
                    <a16:creationId xmlns:a16="http://schemas.microsoft.com/office/drawing/2014/main" id="{73F6DC87-D27C-D1E0-BEDD-5D7A06E3DCE3}"/>
                  </a:ext>
                </a:extLst>
              </p:cNvPr>
              <p:cNvSpPr/>
              <p:nvPr/>
            </p:nvSpPr>
            <p:spPr>
              <a:xfrm>
                <a:off x="3764478" y="625687"/>
                <a:ext cx="973777" cy="6227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8" name="Rechthoek 17">
                <a:extLst>
                  <a:ext uri="{FF2B5EF4-FFF2-40B4-BE49-F238E27FC236}">
                    <a16:creationId xmlns:a16="http://schemas.microsoft.com/office/drawing/2014/main" id="{11B47D73-6845-F852-6556-C6E415E3F83B}"/>
                  </a:ext>
                </a:extLst>
              </p:cNvPr>
              <p:cNvSpPr/>
              <p:nvPr/>
            </p:nvSpPr>
            <p:spPr>
              <a:xfrm>
                <a:off x="3764479" y="750377"/>
                <a:ext cx="661472" cy="522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grpSp>
        <p:pic>
          <p:nvPicPr>
            <p:cNvPr id="4" name="Afbeelding 3">
              <a:extLst>
                <a:ext uri="{FF2B5EF4-FFF2-40B4-BE49-F238E27FC236}">
                  <a16:creationId xmlns:a16="http://schemas.microsoft.com/office/drawing/2014/main" id="{B24096A0-7470-9B48-A997-900A05992DB1}"/>
                </a:ext>
              </a:extLst>
            </p:cNvPr>
            <p:cNvPicPr>
              <a:picLocks noChangeAspect="1"/>
            </p:cNvPicPr>
            <p:nvPr/>
          </p:nvPicPr>
          <p:blipFill>
            <a:blip r:embed="rId2">
              <a:alphaModFix amt="17000"/>
            </a:blip>
            <a:stretch>
              <a:fillRect/>
            </a:stretch>
          </p:blipFill>
          <p:spPr>
            <a:xfrm>
              <a:off x="1756310" y="4344878"/>
              <a:ext cx="2293239" cy="150941"/>
            </a:xfrm>
            <a:prstGeom prst="rect">
              <a:avLst/>
            </a:prstGeom>
            <a:noFill/>
          </p:spPr>
        </p:pic>
      </p:grpSp>
      <p:pic>
        <p:nvPicPr>
          <p:cNvPr id="3" name="Afbeelding 2">
            <a:extLst>
              <a:ext uri="{FF2B5EF4-FFF2-40B4-BE49-F238E27FC236}">
                <a16:creationId xmlns:a16="http://schemas.microsoft.com/office/drawing/2014/main" id="{66A25EC3-8A2F-8346-505D-1CBC5A9D5EC8}"/>
              </a:ext>
            </a:extLst>
          </p:cNvPr>
          <p:cNvPicPr>
            <a:picLocks noChangeAspect="1"/>
          </p:cNvPicPr>
          <p:nvPr/>
        </p:nvPicPr>
        <p:blipFill>
          <a:blip r:embed="rId3"/>
          <a:srcRect/>
          <a:stretch/>
        </p:blipFill>
        <p:spPr>
          <a:xfrm>
            <a:off x="2166947" y="1299862"/>
            <a:ext cx="3407252" cy="4258277"/>
          </a:xfrm>
          <a:prstGeom prst="rect">
            <a:avLst/>
          </a:prstGeom>
          <a:effectLst/>
        </p:spPr>
      </p:pic>
      <p:sp>
        <p:nvSpPr>
          <p:cNvPr id="2" name="Tijdelijke aanduiding voor inhoud 3">
            <a:extLst>
              <a:ext uri="{FF2B5EF4-FFF2-40B4-BE49-F238E27FC236}">
                <a16:creationId xmlns:a16="http://schemas.microsoft.com/office/drawing/2014/main" id="{7CE44A2A-2A28-66EA-21B7-DB0C23C4A5CB}"/>
              </a:ext>
            </a:extLst>
          </p:cNvPr>
          <p:cNvSpPr txBox="1">
            <a:spLocks/>
          </p:cNvSpPr>
          <p:nvPr/>
        </p:nvSpPr>
        <p:spPr>
          <a:xfrm>
            <a:off x="5974080" y="2150854"/>
            <a:ext cx="5516880" cy="3894871"/>
          </a:xfrm>
          <a:prstGeom prst="rect">
            <a:avLst/>
          </a:prstGeom>
        </p:spPr>
        <p:txBody>
          <a:bodyPr/>
          <a:lstStyle>
            <a:lvl1pPr marL="180000" indent="-180000" algn="l" defTabSz="457165" rtl="0" eaLnBrk="1" latinLnBrk="0" hangingPunct="1">
              <a:lnSpc>
                <a:spcPct val="100000"/>
              </a:lnSpc>
              <a:spcBef>
                <a:spcPts val="0"/>
              </a:spcBef>
              <a:spcAft>
                <a:spcPts val="600"/>
              </a:spcAft>
              <a:buClr>
                <a:schemeClr val="tx2"/>
              </a:buClr>
              <a:buFont typeface="Arial" charset="0"/>
              <a:buChar char="•"/>
              <a:defRPr sz="2000" kern="0" baseline="0">
                <a:solidFill>
                  <a:schemeClr val="tx1"/>
                </a:solidFill>
                <a:latin typeface="+mn-lt"/>
                <a:ea typeface="+mn-ea"/>
                <a:cs typeface="+mn-cs"/>
              </a:defRPr>
            </a:lvl1pPr>
            <a:lvl2pPr marL="180000" indent="-180000" algn="l" defTabSz="457165" rtl="0" eaLnBrk="1" latinLnBrk="0" hangingPunct="1">
              <a:lnSpc>
                <a:spcPct val="100000"/>
              </a:lnSpc>
              <a:spcBef>
                <a:spcPts val="0"/>
              </a:spcBef>
              <a:spcAft>
                <a:spcPts val="400"/>
              </a:spcAft>
              <a:buClr>
                <a:schemeClr val="tx2"/>
              </a:buClr>
              <a:buFont typeface="Arial" charset="0"/>
              <a:buChar char="•"/>
              <a:defRPr sz="1800" kern="0" baseline="0">
                <a:solidFill>
                  <a:schemeClr val="tx1"/>
                </a:solidFill>
                <a:latin typeface="+mn-lt"/>
                <a:ea typeface="+mn-ea"/>
                <a:cs typeface="+mn-cs"/>
              </a:defRPr>
            </a:lvl2pPr>
            <a:lvl3pPr marL="180000" indent="-180000" algn="l" defTabSz="457165" rtl="0" eaLnBrk="1" latinLnBrk="0" hangingPunct="1">
              <a:lnSpc>
                <a:spcPct val="100000"/>
              </a:lnSpc>
              <a:spcBef>
                <a:spcPts val="0"/>
              </a:spcBef>
              <a:spcAft>
                <a:spcPts val="400"/>
              </a:spcAft>
              <a:buFont typeface="Arial" charset="0"/>
              <a:buChar char="•"/>
              <a:defRPr sz="1600" kern="0" baseline="0">
                <a:solidFill>
                  <a:schemeClr val="tx1"/>
                </a:solidFill>
                <a:latin typeface="+mn-lt"/>
                <a:ea typeface="+mn-ea"/>
                <a:cs typeface="+mn-cs"/>
              </a:defRPr>
            </a:lvl3pPr>
            <a:lvl4pPr marL="180000" indent="-180000" algn="l" defTabSz="457165" rtl="0" eaLnBrk="1" latinLnBrk="0" hangingPunct="1">
              <a:lnSpc>
                <a:spcPct val="100000"/>
              </a:lnSpc>
              <a:spcBef>
                <a:spcPts val="0"/>
              </a:spcBef>
              <a:spcAft>
                <a:spcPts val="400"/>
              </a:spcAft>
              <a:buFont typeface="Arial" charset="0"/>
              <a:buChar char="•"/>
              <a:defRPr sz="1600" b="1" kern="0" baseline="0">
                <a:solidFill>
                  <a:schemeClr val="tx2"/>
                </a:solidFill>
                <a:latin typeface="+mn-lt"/>
                <a:ea typeface="+mn-ea"/>
                <a:cs typeface="+mn-cs"/>
              </a:defRPr>
            </a:lvl4pPr>
            <a:lvl5pPr marL="180000" indent="-180000" algn="l" defTabSz="457165" rtl="0" eaLnBrk="1" latinLnBrk="0" hangingPunct="1">
              <a:lnSpc>
                <a:spcPct val="100000"/>
              </a:lnSpc>
              <a:spcBef>
                <a:spcPts val="0"/>
              </a:spcBef>
              <a:spcAft>
                <a:spcPts val="400"/>
              </a:spcAft>
              <a:buFont typeface="Arial" charset="0"/>
              <a:buChar char="•"/>
              <a:defRPr sz="1400" kern="0" baseline="0">
                <a:solidFill>
                  <a:schemeClr val="tx1"/>
                </a:solidFill>
                <a:latin typeface="+mn-lt"/>
                <a:ea typeface="+mn-ea"/>
                <a:cs typeface="+mn-cs"/>
              </a:defRPr>
            </a:lvl5pPr>
            <a:lvl6pPr marL="2514408" indent="-228583" algn="l" defTabSz="457165" rtl="0" eaLnBrk="1" latinLnBrk="0" hangingPunct="1">
              <a:spcBef>
                <a:spcPct val="20000"/>
              </a:spcBef>
              <a:buFont typeface="Arial"/>
              <a:buChar char="•"/>
              <a:defRPr sz="2000" kern="1200">
                <a:solidFill>
                  <a:schemeClr val="tx1"/>
                </a:solidFill>
                <a:latin typeface="+mn-lt"/>
                <a:ea typeface="+mn-ea"/>
                <a:cs typeface="+mn-cs"/>
              </a:defRPr>
            </a:lvl6pPr>
            <a:lvl7pPr marL="2971573" indent="-228583" algn="l" defTabSz="457165" rtl="0" eaLnBrk="1" latinLnBrk="0" hangingPunct="1">
              <a:spcBef>
                <a:spcPct val="20000"/>
              </a:spcBef>
              <a:buFont typeface="Arial"/>
              <a:buChar char="•"/>
              <a:defRPr sz="2000" kern="1200">
                <a:solidFill>
                  <a:schemeClr val="tx1"/>
                </a:solidFill>
                <a:latin typeface="+mn-lt"/>
                <a:ea typeface="+mn-ea"/>
                <a:cs typeface="+mn-cs"/>
              </a:defRPr>
            </a:lvl7pPr>
            <a:lvl8pPr marL="3428738" indent="-228583" algn="l" defTabSz="457165" rtl="0" eaLnBrk="1" latinLnBrk="0" hangingPunct="1">
              <a:spcBef>
                <a:spcPct val="20000"/>
              </a:spcBef>
              <a:buFont typeface="Arial"/>
              <a:buChar char="•"/>
              <a:defRPr sz="2000" kern="1200">
                <a:solidFill>
                  <a:schemeClr val="tx1"/>
                </a:solidFill>
                <a:latin typeface="+mn-lt"/>
                <a:ea typeface="+mn-ea"/>
                <a:cs typeface="+mn-cs"/>
              </a:defRPr>
            </a:lvl8pPr>
            <a:lvl9pPr marL="3885903" indent="-228583" algn="l" defTabSz="457165"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38" fontAlgn="base">
              <a:spcAft>
                <a:spcPts val="800"/>
              </a:spcAft>
              <a:buClr>
                <a:srgbClr val="28CB7C"/>
              </a:buClr>
              <a:buNone/>
            </a:pPr>
            <a:r>
              <a:rPr lang="nl-NL" sz="1867" dirty="0">
                <a:solidFill>
                  <a:srgbClr val="002846"/>
                </a:solidFill>
                <a:latin typeface="Arial" panose="020B0604020202020204"/>
                <a:ea typeface="Times New Roman" panose="02020603050405020304" pitchFamily="18" charset="0"/>
                <a:cs typeface="Cordia New" panose="020B0304020202020204" pitchFamily="34" charset="-34"/>
              </a:rPr>
              <a:t>In iedere gemeente hebben we liefhebbers van </a:t>
            </a:r>
            <a:r>
              <a:rPr lang="nl-NL" sz="1867" dirty="0" err="1">
                <a:solidFill>
                  <a:srgbClr val="002846"/>
                </a:solidFill>
                <a:latin typeface="Arial" panose="020B0604020202020204"/>
                <a:ea typeface="Times New Roman" panose="02020603050405020304" pitchFamily="18" charset="0"/>
                <a:cs typeface="Cordia New" panose="020B0304020202020204" pitchFamily="34" charset="-34"/>
              </a:rPr>
              <a:t>vuurstoken</a:t>
            </a:r>
            <a:r>
              <a:rPr lang="nl-NL" sz="1867" dirty="0">
                <a:solidFill>
                  <a:srgbClr val="002846"/>
                </a:solidFill>
                <a:latin typeface="Arial" panose="020B0604020202020204"/>
                <a:ea typeface="Times New Roman" panose="02020603050405020304" pitchFamily="18" charset="0"/>
                <a:cs typeface="Cordia New" panose="020B0304020202020204" pitchFamily="34" charset="-34"/>
              </a:rPr>
              <a:t>. Dat klinkt gezellig maar we realiseren ons niet genoeg wat voor effect dat heeft op onze luchtkwaliteit en gezondheid. Zeker als er geen of weinig wind waait, blijft er veel rook hangen in onze leefomgeving. Dat is ongezond zowel voor jezelf als voor je buren. Dus stook wijzer en houd rekening met je buur! Kijk voortaan voor je stookt op </a:t>
            </a:r>
            <a:r>
              <a:rPr lang="nl-NL" sz="1867" dirty="0" err="1">
                <a:solidFill>
                  <a:srgbClr val="002846"/>
                </a:solidFill>
                <a:latin typeface="Arial" panose="020B0604020202020204"/>
                <a:ea typeface="Times New Roman" panose="02020603050405020304" pitchFamily="18" charset="0"/>
                <a:cs typeface="Cordia New" panose="020B0304020202020204" pitchFamily="34" charset="-34"/>
              </a:rPr>
              <a:t>stookwijzer.nu</a:t>
            </a:r>
            <a:endParaRPr lang="nl-NL" sz="1867" dirty="0">
              <a:solidFill>
                <a:srgbClr val="002846"/>
              </a:solidFill>
              <a:latin typeface="Arial" panose="020B0604020202020204"/>
              <a:ea typeface="Times New Roman" panose="02020603050405020304" pitchFamily="18" charset="0"/>
              <a:cs typeface="Cordia New" panose="020B0304020202020204" pitchFamily="34" charset="-34"/>
            </a:endParaRPr>
          </a:p>
          <a:p>
            <a:pPr marL="0" indent="0" defTabSz="609538" fontAlgn="base">
              <a:spcAft>
                <a:spcPts val="800"/>
              </a:spcAft>
              <a:buClr>
                <a:srgbClr val="28CB7C"/>
              </a:buClr>
              <a:buNone/>
            </a:pPr>
            <a:r>
              <a:rPr lang="nl-NL" sz="1867" i="1" dirty="0">
                <a:solidFill>
                  <a:srgbClr val="002846"/>
                </a:solidFill>
                <a:latin typeface="Arial" panose="020B0604020202020204"/>
                <a:ea typeface="Times New Roman" panose="02020603050405020304" pitchFamily="18" charset="0"/>
                <a:cs typeface="Cordia New" panose="020B0304020202020204" pitchFamily="34" charset="-34"/>
              </a:rPr>
              <a:t>#stookwijzer #coderood #</a:t>
            </a:r>
            <a:r>
              <a:rPr lang="nl-NL" sz="1867" i="1" dirty="0" err="1">
                <a:solidFill>
                  <a:srgbClr val="002846"/>
                </a:solidFill>
                <a:latin typeface="Arial" panose="020B0604020202020204"/>
                <a:ea typeface="Times New Roman" panose="02020603050405020304" pitchFamily="18" charset="0"/>
                <a:cs typeface="Cordia New" panose="020B0304020202020204" pitchFamily="34" charset="-34"/>
              </a:rPr>
              <a:t>hébuurgeenvuur</a:t>
            </a:r>
            <a:r>
              <a:rPr lang="nl-NL" sz="1867" i="1" dirty="0">
                <a:solidFill>
                  <a:srgbClr val="002846"/>
                </a:solidFill>
                <a:latin typeface="Arial" panose="020B0604020202020204"/>
                <a:ea typeface="Times New Roman" panose="02020603050405020304" pitchFamily="18" charset="0"/>
                <a:cs typeface="Cordia New" panose="020B0304020202020204" pitchFamily="34" charset="-34"/>
              </a:rPr>
              <a:t> </a:t>
            </a:r>
          </a:p>
        </p:txBody>
      </p:sp>
      <p:sp>
        <p:nvSpPr>
          <p:cNvPr id="5" name="Tekstvak 4">
            <a:extLst>
              <a:ext uri="{FF2B5EF4-FFF2-40B4-BE49-F238E27FC236}">
                <a16:creationId xmlns:a16="http://schemas.microsoft.com/office/drawing/2014/main" id="{1DC5A8F7-FA45-84E9-3661-B8E859B7DBD8}"/>
              </a:ext>
            </a:extLst>
          </p:cNvPr>
          <p:cNvSpPr txBox="1"/>
          <p:nvPr/>
        </p:nvSpPr>
        <p:spPr>
          <a:xfrm>
            <a:off x="5974080" y="930530"/>
            <a:ext cx="1439818" cy="338554"/>
          </a:xfrm>
          <a:prstGeom prst="rect">
            <a:avLst/>
          </a:prstGeom>
          <a:noFill/>
        </p:spPr>
        <p:txBody>
          <a:bodyPr wrap="none" rtlCol="0">
            <a:spAutoFit/>
          </a:bodyPr>
          <a:lstStyle/>
          <a:p>
            <a:pPr defTabSz="609538"/>
            <a:r>
              <a:rPr lang="nl-NL" sz="1600" b="1" dirty="0" err="1">
                <a:solidFill>
                  <a:srgbClr val="28CB7C"/>
                </a:solidFill>
                <a:latin typeface="Arial" panose="020B0604020202020204"/>
              </a:rPr>
              <a:t>Social</a:t>
            </a:r>
            <a:r>
              <a:rPr lang="nl-NL" sz="1600" b="1" dirty="0">
                <a:solidFill>
                  <a:srgbClr val="28CB7C"/>
                </a:solidFill>
                <a:latin typeface="Arial" panose="020B0604020202020204"/>
              </a:rPr>
              <a:t> media</a:t>
            </a:r>
          </a:p>
        </p:txBody>
      </p:sp>
    </p:spTree>
    <p:extLst>
      <p:ext uri="{BB962C8B-B14F-4D97-AF65-F5344CB8AC3E}">
        <p14:creationId xmlns:p14="http://schemas.microsoft.com/office/powerpoint/2010/main" val="238641720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E2D34DA-C4E7-82A8-6FFE-259D89F4115D}"/>
              </a:ext>
            </a:extLst>
          </p:cNvPr>
          <p:cNvPicPr>
            <a:picLocks noChangeAspect="1"/>
          </p:cNvPicPr>
          <p:nvPr/>
        </p:nvPicPr>
        <p:blipFill>
          <a:blip r:embed="rId2"/>
          <a:srcRect/>
          <a:stretch/>
        </p:blipFill>
        <p:spPr>
          <a:xfrm>
            <a:off x="1" y="0"/>
            <a:ext cx="12191999" cy="6860776"/>
          </a:xfrm>
          <a:prstGeom prst="rect">
            <a:avLst/>
          </a:prstGeom>
        </p:spPr>
      </p:pic>
    </p:spTree>
    <p:extLst>
      <p:ext uri="{BB962C8B-B14F-4D97-AF65-F5344CB8AC3E}">
        <p14:creationId xmlns:p14="http://schemas.microsoft.com/office/powerpoint/2010/main" val="247539962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E1B7-557C-E553-9C0A-998D5737EF8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DBFD12B-CC2E-F24B-A3B8-8E4BFF2BB64F}"/>
              </a:ext>
            </a:extLst>
          </p:cNvPr>
          <p:cNvSpPr>
            <a:spLocks noGrp="1"/>
          </p:cNvSpPr>
          <p:nvPr>
            <p:ph sz="quarter" idx="24"/>
          </p:nvPr>
        </p:nvSpPr>
        <p:spPr>
          <a:xfrm>
            <a:off x="6058040" y="1685711"/>
            <a:ext cx="5486400" cy="3691407"/>
          </a:xfrm>
        </p:spPr>
        <p:txBody>
          <a:bodyPr/>
          <a:lstStyle/>
          <a:p>
            <a:pPr>
              <a:buFont typeface="Arial" panose="020B0604020202020204" pitchFamily="34" charset="0"/>
              <a:buChar char="•"/>
            </a:pPr>
            <a:r>
              <a:rPr lang="nl-NL" sz="1600" dirty="0"/>
              <a:t>Deze fase richt zich op daadwerkelijk stoppen en actieve verantwoordelijkheid rondom stoken, met de Stookwijzer (app) als uitgangspunt </a:t>
            </a:r>
          </a:p>
          <a:p>
            <a:pPr>
              <a:buFont typeface="Arial" panose="020B0604020202020204" pitchFamily="34" charset="0"/>
              <a:buChar char="•"/>
            </a:pPr>
            <a:r>
              <a:rPr lang="nl-NL" sz="1600" dirty="0"/>
              <a:t>We benadrukken het belang van het gebruik van de app om overlast te voorkomen </a:t>
            </a:r>
          </a:p>
          <a:p>
            <a:pPr>
              <a:buFont typeface="Arial" panose="020B0604020202020204" pitchFamily="34" charset="0"/>
              <a:buChar char="•"/>
            </a:pPr>
            <a:r>
              <a:rPr lang="nl-NL" sz="1600" dirty="0"/>
              <a:t>Wederom op sympathieke wijze met een knipoog</a:t>
            </a:r>
          </a:p>
        </p:txBody>
      </p:sp>
      <p:sp>
        <p:nvSpPr>
          <p:cNvPr id="4" name="Titel 3">
            <a:extLst>
              <a:ext uri="{FF2B5EF4-FFF2-40B4-BE49-F238E27FC236}">
                <a16:creationId xmlns:a16="http://schemas.microsoft.com/office/drawing/2014/main" id="{C58E12DC-1FA2-F5B7-94F6-161D7BDC9AED}"/>
              </a:ext>
            </a:extLst>
          </p:cNvPr>
          <p:cNvSpPr>
            <a:spLocks noGrp="1"/>
          </p:cNvSpPr>
          <p:nvPr>
            <p:ph type="title"/>
          </p:nvPr>
        </p:nvSpPr>
        <p:spPr/>
        <p:txBody>
          <a:bodyPr/>
          <a:lstStyle/>
          <a:p>
            <a:r>
              <a:rPr lang="nl-NL" sz="3200" dirty="0"/>
              <a:t>Fase B: code rood</a:t>
            </a:r>
          </a:p>
        </p:txBody>
      </p:sp>
      <p:sp>
        <p:nvSpPr>
          <p:cNvPr id="5" name="Tijdelijke aanduiding voor tekst 4">
            <a:extLst>
              <a:ext uri="{FF2B5EF4-FFF2-40B4-BE49-F238E27FC236}">
                <a16:creationId xmlns:a16="http://schemas.microsoft.com/office/drawing/2014/main" id="{3BEF9FE7-B8FF-8049-FF41-174A8B017A87}"/>
              </a:ext>
            </a:extLst>
          </p:cNvPr>
          <p:cNvSpPr>
            <a:spLocks noGrp="1"/>
          </p:cNvSpPr>
          <p:nvPr>
            <p:ph type="body" sz="quarter" idx="25"/>
          </p:nvPr>
        </p:nvSpPr>
        <p:spPr/>
        <p:txBody>
          <a:bodyPr/>
          <a:lstStyle/>
          <a:p>
            <a:endParaRPr lang="nl-NL"/>
          </a:p>
        </p:txBody>
      </p:sp>
      <p:sp>
        <p:nvSpPr>
          <p:cNvPr id="10" name="Tijdelijke aanduiding voor afbeelding 9">
            <a:extLst>
              <a:ext uri="{FF2B5EF4-FFF2-40B4-BE49-F238E27FC236}">
                <a16:creationId xmlns:a16="http://schemas.microsoft.com/office/drawing/2014/main" id="{9D5705DD-CA5B-4B5D-6EE2-CCCCE536EFEF}"/>
              </a:ext>
            </a:extLst>
          </p:cNvPr>
          <p:cNvSpPr>
            <a:spLocks noGrp="1"/>
          </p:cNvSpPr>
          <p:nvPr>
            <p:ph type="pic" sz="quarter" idx="23"/>
          </p:nvPr>
        </p:nvSpPr>
        <p:spPr/>
        <p:txBody>
          <a:bodyPr/>
          <a:lstStyle/>
          <a:p>
            <a:endParaRPr lang="nl-NL"/>
          </a:p>
        </p:txBody>
      </p:sp>
      <p:pic>
        <p:nvPicPr>
          <p:cNvPr id="11" name="Afbeelding 10">
            <a:extLst>
              <a:ext uri="{FF2B5EF4-FFF2-40B4-BE49-F238E27FC236}">
                <a16:creationId xmlns:a16="http://schemas.microsoft.com/office/drawing/2014/main" id="{5E64E227-68E9-1707-63E6-2B6F2700B2B6}"/>
              </a:ext>
            </a:extLst>
          </p:cNvPr>
          <p:cNvPicPr>
            <a:picLocks noChangeAspect="1"/>
          </p:cNvPicPr>
          <p:nvPr/>
        </p:nvPicPr>
        <p:blipFill>
          <a:blip r:embed="rId3"/>
          <a:srcRect/>
          <a:stretch/>
        </p:blipFill>
        <p:spPr>
          <a:xfrm>
            <a:off x="1" y="6973"/>
            <a:ext cx="5481833" cy="6851024"/>
          </a:xfrm>
          <a:prstGeom prst="rect">
            <a:avLst/>
          </a:prstGeom>
          <a:effectLst>
            <a:outerShdw blurRad="50800" dist="38100" dir="5400000" algn="t" rotWithShape="0">
              <a:prstClr val="black">
                <a:alpha val="40000"/>
              </a:prstClr>
            </a:outerShdw>
          </a:effectLst>
        </p:spPr>
      </p:pic>
      <p:pic>
        <p:nvPicPr>
          <p:cNvPr id="2" name="Afbeelding 1" descr="Afbeelding met Lettertype, Graphics, grafische vormgeving, rood&#10;&#10;Automatisch gegenereerde beschrijving">
            <a:extLst>
              <a:ext uri="{FF2B5EF4-FFF2-40B4-BE49-F238E27FC236}">
                <a16:creationId xmlns:a16="http://schemas.microsoft.com/office/drawing/2014/main" id="{5AD58F0A-5E7E-8617-19A3-296C8F855D2A}"/>
              </a:ext>
            </a:extLst>
          </p:cNvPr>
          <p:cNvPicPr>
            <a:picLocks noChangeAspect="1"/>
          </p:cNvPicPr>
          <p:nvPr/>
        </p:nvPicPr>
        <p:blipFill>
          <a:blip r:embed="rId4"/>
          <a:stretch>
            <a:fillRect/>
          </a:stretch>
        </p:blipFill>
        <p:spPr>
          <a:xfrm>
            <a:off x="6058041" y="5972771"/>
            <a:ext cx="1273076" cy="736504"/>
          </a:xfrm>
          <a:prstGeom prst="rect">
            <a:avLst/>
          </a:prstGeom>
        </p:spPr>
      </p:pic>
    </p:spTree>
    <p:extLst>
      <p:ext uri="{BB962C8B-B14F-4D97-AF65-F5344CB8AC3E}">
        <p14:creationId xmlns:p14="http://schemas.microsoft.com/office/powerpoint/2010/main" val="280187745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BDD257F-B53A-8993-0DB6-3694F6908ABD}"/>
            </a:ext>
          </a:extLst>
        </p:cNvPr>
        <p:cNvGrpSpPr/>
        <p:nvPr/>
      </p:nvGrpSpPr>
      <p:grpSpPr>
        <a:xfrm>
          <a:off x="0" y="0"/>
          <a:ext cx="0" cy="0"/>
          <a:chOff x="0" y="0"/>
          <a:chExt cx="0" cy="0"/>
        </a:xfrm>
      </p:grpSpPr>
      <p:sp>
        <p:nvSpPr>
          <p:cNvPr id="21" name="Tekstvak 20">
            <a:extLst>
              <a:ext uri="{FF2B5EF4-FFF2-40B4-BE49-F238E27FC236}">
                <a16:creationId xmlns:a16="http://schemas.microsoft.com/office/drawing/2014/main" id="{AC5490BB-52CD-0027-6833-677146362E2A}"/>
              </a:ext>
            </a:extLst>
          </p:cNvPr>
          <p:cNvSpPr txBox="1"/>
          <p:nvPr/>
        </p:nvSpPr>
        <p:spPr>
          <a:xfrm>
            <a:off x="974203" y="1231529"/>
            <a:ext cx="2066591" cy="502766"/>
          </a:xfrm>
          <a:prstGeom prst="rect">
            <a:avLst/>
          </a:prstGeom>
          <a:noFill/>
        </p:spPr>
        <p:txBody>
          <a:bodyPr wrap="none" rtlCol="0">
            <a:spAutoFit/>
          </a:bodyPr>
          <a:lstStyle/>
          <a:p>
            <a:pPr defTabSz="609538"/>
            <a:r>
              <a:rPr lang="nl-NL" sz="2667" b="1" dirty="0">
                <a:solidFill>
                  <a:srgbClr val="28CB7C"/>
                </a:solidFill>
                <a:latin typeface="Arial" panose="020B0604020202020204"/>
              </a:rPr>
              <a:t>Persbericht</a:t>
            </a:r>
          </a:p>
        </p:txBody>
      </p:sp>
      <p:sp>
        <p:nvSpPr>
          <p:cNvPr id="22" name="Tekstvak 21">
            <a:extLst>
              <a:ext uri="{FF2B5EF4-FFF2-40B4-BE49-F238E27FC236}">
                <a16:creationId xmlns:a16="http://schemas.microsoft.com/office/drawing/2014/main" id="{571A15A6-4985-9B25-629A-FD49B0BB0157}"/>
              </a:ext>
            </a:extLst>
          </p:cNvPr>
          <p:cNvSpPr txBox="1"/>
          <p:nvPr/>
        </p:nvSpPr>
        <p:spPr>
          <a:xfrm>
            <a:off x="4526440" y="1222797"/>
            <a:ext cx="3281668" cy="502766"/>
          </a:xfrm>
          <a:prstGeom prst="rect">
            <a:avLst/>
          </a:prstGeom>
          <a:noFill/>
        </p:spPr>
        <p:txBody>
          <a:bodyPr wrap="none" rtlCol="0">
            <a:spAutoFit/>
          </a:bodyPr>
          <a:lstStyle/>
          <a:p>
            <a:pPr defTabSz="609538"/>
            <a:r>
              <a:rPr lang="nl-NL" sz="2667" b="1" dirty="0">
                <a:solidFill>
                  <a:srgbClr val="28CB7C"/>
                </a:solidFill>
                <a:latin typeface="Arial" panose="020B0604020202020204"/>
              </a:rPr>
              <a:t>Artikel/Nieuwsbrief</a:t>
            </a:r>
          </a:p>
        </p:txBody>
      </p:sp>
      <p:sp>
        <p:nvSpPr>
          <p:cNvPr id="23" name="Tekstvak 22">
            <a:extLst>
              <a:ext uri="{FF2B5EF4-FFF2-40B4-BE49-F238E27FC236}">
                <a16:creationId xmlns:a16="http://schemas.microsoft.com/office/drawing/2014/main" id="{0C097B1D-4036-AFEE-E2E2-6A1CD4B0C2B3}"/>
              </a:ext>
            </a:extLst>
          </p:cNvPr>
          <p:cNvSpPr txBox="1"/>
          <p:nvPr/>
        </p:nvSpPr>
        <p:spPr>
          <a:xfrm>
            <a:off x="8084894" y="1210468"/>
            <a:ext cx="3115084" cy="502766"/>
          </a:xfrm>
          <a:prstGeom prst="rect">
            <a:avLst/>
          </a:prstGeom>
          <a:noFill/>
        </p:spPr>
        <p:txBody>
          <a:bodyPr wrap="none" rtlCol="0">
            <a:spAutoFit/>
          </a:bodyPr>
          <a:lstStyle/>
          <a:p>
            <a:pPr defTabSz="609538"/>
            <a:r>
              <a:rPr lang="nl-NL" sz="2667" b="1" dirty="0">
                <a:solidFill>
                  <a:srgbClr val="28CB7C"/>
                </a:solidFill>
                <a:latin typeface="Arial" panose="020B0604020202020204"/>
              </a:rPr>
              <a:t>Q&amp;A Stookverbod</a:t>
            </a:r>
          </a:p>
        </p:txBody>
      </p:sp>
      <p:sp>
        <p:nvSpPr>
          <p:cNvPr id="24" name="Titel 3">
            <a:extLst>
              <a:ext uri="{FF2B5EF4-FFF2-40B4-BE49-F238E27FC236}">
                <a16:creationId xmlns:a16="http://schemas.microsoft.com/office/drawing/2014/main" id="{E198251E-0709-C815-032D-3D5228F68723}"/>
              </a:ext>
            </a:extLst>
          </p:cNvPr>
          <p:cNvSpPr txBox="1">
            <a:spLocks/>
          </p:cNvSpPr>
          <p:nvPr/>
        </p:nvSpPr>
        <p:spPr>
          <a:xfrm>
            <a:off x="856620" y="122226"/>
            <a:ext cx="6354819" cy="1272908"/>
          </a:xfrm>
          <a:prstGeom prst="rect">
            <a:avLst/>
          </a:prstGeom>
        </p:spPr>
        <p:txBody>
          <a:bodyPr/>
          <a:lstStyle>
            <a:lvl1pPr algn="l" defTabSz="457165" rtl="0" eaLnBrk="1" latinLnBrk="0" hangingPunct="1">
              <a:spcBef>
                <a:spcPct val="0"/>
              </a:spcBef>
              <a:buNone/>
              <a:defRPr sz="3200" b="1" i="0" kern="0" baseline="0">
                <a:solidFill>
                  <a:schemeClr val="tx2"/>
                </a:solidFill>
                <a:latin typeface="Filson Soft" pitchFamily="2" charset="77"/>
                <a:ea typeface="Filson Soft" pitchFamily="2" charset="77"/>
                <a:cs typeface="Filson Soft" pitchFamily="2" charset="77"/>
              </a:defRPr>
            </a:lvl1pPr>
          </a:lstStyle>
          <a:p>
            <a:pPr defTabSz="609538"/>
            <a:r>
              <a:rPr lang="nl-NL" sz="4267">
                <a:solidFill>
                  <a:srgbClr val="002846"/>
                </a:solidFill>
              </a:rPr>
              <a:t>Toolkit onderdelen</a:t>
            </a:r>
          </a:p>
        </p:txBody>
      </p:sp>
      <p:pic>
        <p:nvPicPr>
          <p:cNvPr id="3" name="Afbeelding 2" descr="Afbeelding met tekst, schermopname, brief, document&#10;&#10;Automatisch gegenereerde beschrijving">
            <a:extLst>
              <a:ext uri="{FF2B5EF4-FFF2-40B4-BE49-F238E27FC236}">
                <a16:creationId xmlns:a16="http://schemas.microsoft.com/office/drawing/2014/main" id="{811D448A-11B4-1367-DCB4-C64505EF1C19}"/>
              </a:ext>
            </a:extLst>
          </p:cNvPr>
          <p:cNvPicPr>
            <a:picLocks noChangeAspect="1"/>
          </p:cNvPicPr>
          <p:nvPr/>
        </p:nvPicPr>
        <p:blipFill>
          <a:blip r:embed="rId2"/>
          <a:stretch>
            <a:fillRect/>
          </a:stretch>
        </p:blipFill>
        <p:spPr>
          <a:xfrm>
            <a:off x="4626674" y="1773321"/>
            <a:ext cx="3111173" cy="4420776"/>
          </a:xfrm>
          <a:prstGeom prst="rect">
            <a:avLst/>
          </a:prstGeom>
        </p:spPr>
      </p:pic>
      <p:pic>
        <p:nvPicPr>
          <p:cNvPr id="5" name="Afbeelding 4" descr="Afbeelding met tekst, schermopname, document, brief&#10;&#10;Automatisch gegenereerde beschrijving">
            <a:extLst>
              <a:ext uri="{FF2B5EF4-FFF2-40B4-BE49-F238E27FC236}">
                <a16:creationId xmlns:a16="http://schemas.microsoft.com/office/drawing/2014/main" id="{A2B18814-E69D-EAC5-4BCB-170343A9C29C}"/>
              </a:ext>
            </a:extLst>
          </p:cNvPr>
          <p:cNvPicPr>
            <a:picLocks noChangeAspect="1"/>
          </p:cNvPicPr>
          <p:nvPr/>
        </p:nvPicPr>
        <p:blipFill>
          <a:blip r:embed="rId3"/>
          <a:stretch>
            <a:fillRect/>
          </a:stretch>
        </p:blipFill>
        <p:spPr>
          <a:xfrm>
            <a:off x="1094588" y="1765010"/>
            <a:ext cx="3106315" cy="4421849"/>
          </a:xfrm>
          <a:prstGeom prst="rect">
            <a:avLst/>
          </a:prstGeom>
        </p:spPr>
      </p:pic>
      <p:pic>
        <p:nvPicPr>
          <p:cNvPr id="7" name="Afbeelding 6">
            <a:extLst>
              <a:ext uri="{FF2B5EF4-FFF2-40B4-BE49-F238E27FC236}">
                <a16:creationId xmlns:a16="http://schemas.microsoft.com/office/drawing/2014/main" id="{2621E935-D2E5-718F-A8CE-846E1A13608B}"/>
              </a:ext>
            </a:extLst>
          </p:cNvPr>
          <p:cNvPicPr>
            <a:picLocks noChangeAspect="1"/>
          </p:cNvPicPr>
          <p:nvPr/>
        </p:nvPicPr>
        <p:blipFill>
          <a:blip r:embed="rId4"/>
          <a:stretch>
            <a:fillRect/>
          </a:stretch>
        </p:blipFill>
        <p:spPr>
          <a:xfrm>
            <a:off x="8163617" y="1776421"/>
            <a:ext cx="2989088" cy="4420777"/>
          </a:xfrm>
          <a:prstGeom prst="rect">
            <a:avLst/>
          </a:prstGeom>
        </p:spPr>
      </p:pic>
    </p:spTree>
    <p:extLst>
      <p:ext uri="{BB962C8B-B14F-4D97-AF65-F5344CB8AC3E}">
        <p14:creationId xmlns:p14="http://schemas.microsoft.com/office/powerpoint/2010/main" val="366253497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72D10B5B-6F8F-46C1-5105-501123435873}"/>
              </a:ext>
            </a:extLst>
          </p:cNvPr>
          <p:cNvGrpSpPr/>
          <p:nvPr/>
        </p:nvGrpSpPr>
        <p:grpSpPr>
          <a:xfrm>
            <a:off x="4361507" y="601884"/>
            <a:ext cx="3407253" cy="5571280"/>
            <a:chOff x="3271130" y="451413"/>
            <a:chExt cx="2555440" cy="4178460"/>
          </a:xfrm>
        </p:grpSpPr>
        <p:sp>
          <p:nvSpPr>
            <p:cNvPr id="8" name="Afgeronde rechthoek 7">
              <a:extLst>
                <a:ext uri="{FF2B5EF4-FFF2-40B4-BE49-F238E27FC236}">
                  <a16:creationId xmlns:a16="http://schemas.microsoft.com/office/drawing/2014/main" id="{EA73A064-CB10-7328-DF29-E92627863055}"/>
                </a:ext>
              </a:extLst>
            </p:cNvPr>
            <p:cNvSpPr/>
            <p:nvPr/>
          </p:nvSpPr>
          <p:spPr>
            <a:xfrm>
              <a:off x="3271130" y="451413"/>
              <a:ext cx="2555440" cy="4178460"/>
            </a:xfrm>
            <a:prstGeom prst="roundRect">
              <a:avLst>
                <a:gd name="adj" fmla="val 8514"/>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grpSp>
          <p:nvGrpSpPr>
            <p:cNvPr id="12" name="Groep 11">
              <a:extLst>
                <a:ext uri="{FF2B5EF4-FFF2-40B4-BE49-F238E27FC236}">
                  <a16:creationId xmlns:a16="http://schemas.microsoft.com/office/drawing/2014/main" id="{3052322A-93A1-9F4D-23E8-B59EC3207084}"/>
                </a:ext>
              </a:extLst>
            </p:cNvPr>
            <p:cNvGrpSpPr/>
            <p:nvPr/>
          </p:nvGrpSpPr>
          <p:grpSpPr>
            <a:xfrm>
              <a:off x="5423126" y="637562"/>
              <a:ext cx="266125" cy="50395"/>
              <a:chOff x="5636882" y="755329"/>
              <a:chExt cx="266125" cy="50395"/>
            </a:xfrm>
            <a:solidFill>
              <a:schemeClr val="accent4"/>
            </a:solidFill>
          </p:grpSpPr>
          <p:sp>
            <p:nvSpPr>
              <p:cNvPr id="9" name="Ovaal 8">
                <a:extLst>
                  <a:ext uri="{FF2B5EF4-FFF2-40B4-BE49-F238E27FC236}">
                    <a16:creationId xmlns:a16="http://schemas.microsoft.com/office/drawing/2014/main" id="{8D0883A2-7FCE-C55D-7B57-575F32026240}"/>
                  </a:ext>
                </a:extLst>
              </p:cNvPr>
              <p:cNvSpPr/>
              <p:nvPr/>
            </p:nvSpPr>
            <p:spPr>
              <a:xfrm flipH="1">
                <a:off x="5636882" y="755329"/>
                <a:ext cx="50395" cy="50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0" name="Ovaal 9">
                <a:extLst>
                  <a:ext uri="{FF2B5EF4-FFF2-40B4-BE49-F238E27FC236}">
                    <a16:creationId xmlns:a16="http://schemas.microsoft.com/office/drawing/2014/main" id="{D9563138-2C5A-78F5-55F8-F329B24C0639}"/>
                  </a:ext>
                </a:extLst>
              </p:cNvPr>
              <p:cNvSpPr/>
              <p:nvPr/>
            </p:nvSpPr>
            <p:spPr>
              <a:xfrm flipH="1">
                <a:off x="5744747" y="755329"/>
                <a:ext cx="50395" cy="50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1" name="Ovaal 10">
                <a:extLst>
                  <a:ext uri="{FF2B5EF4-FFF2-40B4-BE49-F238E27FC236}">
                    <a16:creationId xmlns:a16="http://schemas.microsoft.com/office/drawing/2014/main" id="{1FAF881C-E97B-761F-C948-B4BCD6654894}"/>
                  </a:ext>
                </a:extLst>
              </p:cNvPr>
              <p:cNvSpPr/>
              <p:nvPr/>
            </p:nvSpPr>
            <p:spPr>
              <a:xfrm flipH="1">
                <a:off x="5852612" y="755329"/>
                <a:ext cx="50395" cy="50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grpSp>
        <p:grpSp>
          <p:nvGrpSpPr>
            <p:cNvPr id="19" name="Groep 18">
              <a:extLst>
                <a:ext uri="{FF2B5EF4-FFF2-40B4-BE49-F238E27FC236}">
                  <a16:creationId xmlns:a16="http://schemas.microsoft.com/office/drawing/2014/main" id="{F0F6BE93-8651-158E-7C6D-82299FDA3C44}"/>
                </a:ext>
              </a:extLst>
            </p:cNvPr>
            <p:cNvGrpSpPr/>
            <p:nvPr/>
          </p:nvGrpSpPr>
          <p:grpSpPr>
            <a:xfrm>
              <a:off x="3390477" y="575292"/>
              <a:ext cx="1347778" cy="284936"/>
              <a:chOff x="3390477" y="575292"/>
              <a:chExt cx="1347778" cy="284936"/>
            </a:xfrm>
          </p:grpSpPr>
          <p:sp>
            <p:nvSpPr>
              <p:cNvPr id="14" name="Ovaal 13">
                <a:extLst>
                  <a:ext uri="{FF2B5EF4-FFF2-40B4-BE49-F238E27FC236}">
                    <a16:creationId xmlns:a16="http://schemas.microsoft.com/office/drawing/2014/main" id="{783112AB-997F-8495-E145-358D734D4189}"/>
                  </a:ext>
                </a:extLst>
              </p:cNvPr>
              <p:cNvSpPr/>
              <p:nvPr/>
            </p:nvSpPr>
            <p:spPr>
              <a:xfrm flipH="1">
                <a:off x="3390477" y="575292"/>
                <a:ext cx="284936" cy="28493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7" name="Rechthoek 16">
                <a:extLst>
                  <a:ext uri="{FF2B5EF4-FFF2-40B4-BE49-F238E27FC236}">
                    <a16:creationId xmlns:a16="http://schemas.microsoft.com/office/drawing/2014/main" id="{73F6DC87-D27C-D1E0-BEDD-5D7A06E3DCE3}"/>
                  </a:ext>
                </a:extLst>
              </p:cNvPr>
              <p:cNvSpPr/>
              <p:nvPr/>
            </p:nvSpPr>
            <p:spPr>
              <a:xfrm>
                <a:off x="3764478" y="625687"/>
                <a:ext cx="973777" cy="6227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sp>
            <p:nvSpPr>
              <p:cNvPr id="18" name="Rechthoek 17">
                <a:extLst>
                  <a:ext uri="{FF2B5EF4-FFF2-40B4-BE49-F238E27FC236}">
                    <a16:creationId xmlns:a16="http://schemas.microsoft.com/office/drawing/2014/main" id="{11B47D73-6845-F852-6556-C6E415E3F83B}"/>
                  </a:ext>
                </a:extLst>
              </p:cNvPr>
              <p:cNvSpPr/>
              <p:nvPr/>
            </p:nvSpPr>
            <p:spPr>
              <a:xfrm>
                <a:off x="3764479" y="750377"/>
                <a:ext cx="661472" cy="522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8"/>
                <a:endParaRPr lang="nl-NL" sz="2400">
                  <a:solidFill>
                    <a:srgbClr val="FFFFFF"/>
                  </a:solidFill>
                  <a:latin typeface="Arial" panose="020B0604020202020204"/>
                </a:endParaRPr>
              </a:p>
            </p:txBody>
          </p:sp>
        </p:grpSp>
        <p:pic>
          <p:nvPicPr>
            <p:cNvPr id="20" name="Afbeelding 19">
              <a:extLst>
                <a:ext uri="{FF2B5EF4-FFF2-40B4-BE49-F238E27FC236}">
                  <a16:creationId xmlns:a16="http://schemas.microsoft.com/office/drawing/2014/main" id="{5AA813BC-285A-46C3-0200-E1012D00EAA7}"/>
                </a:ext>
              </a:extLst>
            </p:cNvPr>
            <p:cNvPicPr>
              <a:picLocks noChangeAspect="1"/>
            </p:cNvPicPr>
            <p:nvPr/>
          </p:nvPicPr>
          <p:blipFill>
            <a:blip r:embed="rId2">
              <a:alphaModFix amt="17000"/>
            </a:blip>
            <a:stretch>
              <a:fillRect/>
            </a:stretch>
          </p:blipFill>
          <p:spPr>
            <a:xfrm>
              <a:off x="3425381" y="4344878"/>
              <a:ext cx="2293239" cy="150941"/>
            </a:xfrm>
            <a:prstGeom prst="rect">
              <a:avLst/>
            </a:prstGeom>
            <a:noFill/>
          </p:spPr>
        </p:pic>
      </p:grpSp>
      <p:pic>
        <p:nvPicPr>
          <p:cNvPr id="5" name="Afbeelding 4">
            <a:extLst>
              <a:ext uri="{FF2B5EF4-FFF2-40B4-BE49-F238E27FC236}">
                <a16:creationId xmlns:a16="http://schemas.microsoft.com/office/drawing/2014/main" id="{68CF0D77-F79E-9B35-D91C-C5250021276A}"/>
              </a:ext>
            </a:extLst>
          </p:cNvPr>
          <p:cNvPicPr>
            <a:picLocks noChangeAspect="1"/>
          </p:cNvPicPr>
          <p:nvPr/>
        </p:nvPicPr>
        <p:blipFill>
          <a:blip r:embed="rId3"/>
          <a:srcRect/>
          <a:stretch/>
        </p:blipFill>
        <p:spPr>
          <a:xfrm>
            <a:off x="4361507" y="1299862"/>
            <a:ext cx="3407252" cy="4258277"/>
          </a:xfrm>
          <a:prstGeom prst="rect">
            <a:avLst/>
          </a:prstGeom>
          <a:effectLst/>
        </p:spPr>
      </p:pic>
      <p:pic>
        <p:nvPicPr>
          <p:cNvPr id="7" name="Afbeelding 6">
            <a:extLst>
              <a:ext uri="{FF2B5EF4-FFF2-40B4-BE49-F238E27FC236}">
                <a16:creationId xmlns:a16="http://schemas.microsoft.com/office/drawing/2014/main" id="{2568225D-A908-0C8F-8242-7F044564E87B}"/>
              </a:ext>
            </a:extLst>
          </p:cNvPr>
          <p:cNvPicPr>
            <a:picLocks noChangeAspect="1"/>
          </p:cNvPicPr>
          <p:nvPr/>
        </p:nvPicPr>
        <p:blipFill>
          <a:blip r:embed="rId4"/>
          <a:srcRect/>
          <a:stretch/>
        </p:blipFill>
        <p:spPr>
          <a:xfrm>
            <a:off x="674849" y="1299862"/>
            <a:ext cx="3407252" cy="4258277"/>
          </a:xfrm>
          <a:prstGeom prst="rect">
            <a:avLst/>
          </a:prstGeom>
          <a:effectLst>
            <a:outerShdw blurRad="50800" dist="38100" dir="5400000" algn="t" rotWithShape="0">
              <a:prstClr val="black">
                <a:alpha val="40000"/>
              </a:prstClr>
            </a:outerShdw>
          </a:effectLst>
        </p:spPr>
      </p:pic>
      <p:sp>
        <p:nvSpPr>
          <p:cNvPr id="2" name="Tijdelijke aanduiding voor inhoud 3">
            <a:extLst>
              <a:ext uri="{FF2B5EF4-FFF2-40B4-BE49-F238E27FC236}">
                <a16:creationId xmlns:a16="http://schemas.microsoft.com/office/drawing/2014/main" id="{A58C7572-2356-90B9-5159-F153739869F5}"/>
              </a:ext>
            </a:extLst>
          </p:cNvPr>
          <p:cNvSpPr txBox="1">
            <a:spLocks/>
          </p:cNvSpPr>
          <p:nvPr/>
        </p:nvSpPr>
        <p:spPr>
          <a:xfrm>
            <a:off x="8109898" y="1299862"/>
            <a:ext cx="3834129" cy="3894871"/>
          </a:xfrm>
          <a:prstGeom prst="rect">
            <a:avLst/>
          </a:prstGeom>
        </p:spPr>
        <p:txBody>
          <a:bodyPr/>
          <a:lstStyle>
            <a:lvl1pPr marL="180000" indent="-180000" algn="l" defTabSz="457165" rtl="0" eaLnBrk="1" latinLnBrk="0" hangingPunct="1">
              <a:lnSpc>
                <a:spcPct val="100000"/>
              </a:lnSpc>
              <a:spcBef>
                <a:spcPts val="0"/>
              </a:spcBef>
              <a:spcAft>
                <a:spcPts val="600"/>
              </a:spcAft>
              <a:buClr>
                <a:schemeClr val="tx2"/>
              </a:buClr>
              <a:buFont typeface="Arial" charset="0"/>
              <a:buChar char="•"/>
              <a:defRPr sz="2000" kern="0" baseline="0">
                <a:solidFill>
                  <a:schemeClr val="tx1"/>
                </a:solidFill>
                <a:latin typeface="+mn-lt"/>
                <a:ea typeface="+mn-ea"/>
                <a:cs typeface="+mn-cs"/>
              </a:defRPr>
            </a:lvl1pPr>
            <a:lvl2pPr marL="180000" indent="-180000" algn="l" defTabSz="457165" rtl="0" eaLnBrk="1" latinLnBrk="0" hangingPunct="1">
              <a:lnSpc>
                <a:spcPct val="100000"/>
              </a:lnSpc>
              <a:spcBef>
                <a:spcPts val="0"/>
              </a:spcBef>
              <a:spcAft>
                <a:spcPts val="400"/>
              </a:spcAft>
              <a:buClr>
                <a:schemeClr val="tx2"/>
              </a:buClr>
              <a:buFont typeface="Arial" charset="0"/>
              <a:buChar char="•"/>
              <a:defRPr sz="1800" kern="0" baseline="0">
                <a:solidFill>
                  <a:schemeClr val="tx1"/>
                </a:solidFill>
                <a:latin typeface="+mn-lt"/>
                <a:ea typeface="+mn-ea"/>
                <a:cs typeface="+mn-cs"/>
              </a:defRPr>
            </a:lvl2pPr>
            <a:lvl3pPr marL="180000" indent="-180000" algn="l" defTabSz="457165" rtl="0" eaLnBrk="1" latinLnBrk="0" hangingPunct="1">
              <a:lnSpc>
                <a:spcPct val="100000"/>
              </a:lnSpc>
              <a:spcBef>
                <a:spcPts val="0"/>
              </a:spcBef>
              <a:spcAft>
                <a:spcPts val="400"/>
              </a:spcAft>
              <a:buFont typeface="Arial" charset="0"/>
              <a:buChar char="•"/>
              <a:defRPr sz="1600" kern="0" baseline="0">
                <a:solidFill>
                  <a:schemeClr val="tx1"/>
                </a:solidFill>
                <a:latin typeface="+mn-lt"/>
                <a:ea typeface="+mn-ea"/>
                <a:cs typeface="+mn-cs"/>
              </a:defRPr>
            </a:lvl3pPr>
            <a:lvl4pPr marL="180000" indent="-180000" algn="l" defTabSz="457165" rtl="0" eaLnBrk="1" latinLnBrk="0" hangingPunct="1">
              <a:lnSpc>
                <a:spcPct val="100000"/>
              </a:lnSpc>
              <a:spcBef>
                <a:spcPts val="0"/>
              </a:spcBef>
              <a:spcAft>
                <a:spcPts val="400"/>
              </a:spcAft>
              <a:buFont typeface="Arial" charset="0"/>
              <a:buChar char="•"/>
              <a:defRPr sz="1600" b="1" kern="0" baseline="0">
                <a:solidFill>
                  <a:schemeClr val="tx2"/>
                </a:solidFill>
                <a:latin typeface="+mn-lt"/>
                <a:ea typeface="+mn-ea"/>
                <a:cs typeface="+mn-cs"/>
              </a:defRPr>
            </a:lvl4pPr>
            <a:lvl5pPr marL="180000" indent="-180000" algn="l" defTabSz="457165" rtl="0" eaLnBrk="1" latinLnBrk="0" hangingPunct="1">
              <a:lnSpc>
                <a:spcPct val="100000"/>
              </a:lnSpc>
              <a:spcBef>
                <a:spcPts val="0"/>
              </a:spcBef>
              <a:spcAft>
                <a:spcPts val="400"/>
              </a:spcAft>
              <a:buFont typeface="Arial" charset="0"/>
              <a:buChar char="•"/>
              <a:defRPr sz="1400" kern="0" baseline="0">
                <a:solidFill>
                  <a:schemeClr val="tx1"/>
                </a:solidFill>
                <a:latin typeface="+mn-lt"/>
                <a:ea typeface="+mn-ea"/>
                <a:cs typeface="+mn-cs"/>
              </a:defRPr>
            </a:lvl5pPr>
            <a:lvl6pPr marL="2514408" indent="-228583" algn="l" defTabSz="457165" rtl="0" eaLnBrk="1" latinLnBrk="0" hangingPunct="1">
              <a:spcBef>
                <a:spcPct val="20000"/>
              </a:spcBef>
              <a:buFont typeface="Arial"/>
              <a:buChar char="•"/>
              <a:defRPr sz="2000" kern="1200">
                <a:solidFill>
                  <a:schemeClr val="tx1"/>
                </a:solidFill>
                <a:latin typeface="+mn-lt"/>
                <a:ea typeface="+mn-ea"/>
                <a:cs typeface="+mn-cs"/>
              </a:defRPr>
            </a:lvl6pPr>
            <a:lvl7pPr marL="2971573" indent="-228583" algn="l" defTabSz="457165" rtl="0" eaLnBrk="1" latinLnBrk="0" hangingPunct="1">
              <a:spcBef>
                <a:spcPct val="20000"/>
              </a:spcBef>
              <a:buFont typeface="Arial"/>
              <a:buChar char="•"/>
              <a:defRPr sz="2000" kern="1200">
                <a:solidFill>
                  <a:schemeClr val="tx1"/>
                </a:solidFill>
                <a:latin typeface="+mn-lt"/>
                <a:ea typeface="+mn-ea"/>
                <a:cs typeface="+mn-cs"/>
              </a:defRPr>
            </a:lvl7pPr>
            <a:lvl8pPr marL="3428738" indent="-228583" algn="l" defTabSz="457165" rtl="0" eaLnBrk="1" latinLnBrk="0" hangingPunct="1">
              <a:spcBef>
                <a:spcPct val="20000"/>
              </a:spcBef>
              <a:buFont typeface="Arial"/>
              <a:buChar char="•"/>
              <a:defRPr sz="2000" kern="1200">
                <a:solidFill>
                  <a:schemeClr val="tx1"/>
                </a:solidFill>
                <a:latin typeface="+mn-lt"/>
                <a:ea typeface="+mn-ea"/>
                <a:cs typeface="+mn-cs"/>
              </a:defRPr>
            </a:lvl8pPr>
            <a:lvl9pPr marL="3885903" indent="-228583" algn="l" defTabSz="457165"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38">
              <a:spcAft>
                <a:spcPts val="800"/>
              </a:spcAft>
              <a:buClr>
                <a:srgbClr val="28CB7C"/>
              </a:buClr>
              <a:buNone/>
            </a:pPr>
            <a:r>
              <a:rPr lang="nl-NL" sz="1867" dirty="0">
                <a:solidFill>
                  <a:srgbClr val="002846"/>
                </a:solidFill>
                <a:latin typeface="Arial" panose="020B0604020202020204"/>
                <a:cs typeface="Cordia New" panose="020B0304020202020204" pitchFamily="34" charset="-34"/>
              </a:rPr>
              <a:t>Vandaag is er een code rood voor het stoken van vuur in delen van de gemeente Utrecht. Dit betekent dat de </a:t>
            </a:r>
            <a:r>
              <a:rPr lang="nl-NL" sz="1867" dirty="0" err="1">
                <a:solidFill>
                  <a:srgbClr val="002846"/>
                </a:solidFill>
                <a:latin typeface="Arial" panose="020B0604020202020204"/>
                <a:cs typeface="Cordia New" panose="020B0304020202020204" pitchFamily="34" charset="-34"/>
              </a:rPr>
              <a:t>weersomstandig-heden</a:t>
            </a:r>
            <a:r>
              <a:rPr lang="nl-NL" sz="1867" dirty="0">
                <a:solidFill>
                  <a:srgbClr val="002846"/>
                </a:solidFill>
                <a:latin typeface="Arial" panose="020B0604020202020204"/>
                <a:cs typeface="Cordia New" panose="020B0304020202020204" pitchFamily="34" charset="-34"/>
              </a:rPr>
              <a:t> zo ongunstig zijn dat we je vragen nu geen hout te stoken. Er blijf nu namelijk veel rook hangen in onze directe omgeving, wat schadelijk is voor jouw gezondheid en die van je buren. Hou rekening met je buren en stook wijzer. Kijk voortaan voor je stookt op </a:t>
            </a:r>
            <a:r>
              <a:rPr lang="nl-NL" sz="1867" dirty="0" err="1">
                <a:solidFill>
                  <a:srgbClr val="002846"/>
                </a:solidFill>
                <a:latin typeface="Arial" panose="020B0604020202020204"/>
                <a:cs typeface="Cordia New" panose="020B0304020202020204" pitchFamily="34" charset="-34"/>
              </a:rPr>
              <a:t>stookwijzer.nu</a:t>
            </a:r>
            <a:r>
              <a:rPr lang="nl-NL" sz="1867" dirty="0">
                <a:solidFill>
                  <a:srgbClr val="002846"/>
                </a:solidFill>
                <a:latin typeface="Arial" panose="020B0604020202020204"/>
                <a:cs typeface="Cordia New" panose="020B0304020202020204" pitchFamily="34" charset="-34"/>
              </a:rPr>
              <a:t> </a:t>
            </a:r>
          </a:p>
          <a:p>
            <a:pPr marL="0" indent="0" defTabSz="609538">
              <a:spcAft>
                <a:spcPts val="800"/>
              </a:spcAft>
              <a:buClr>
                <a:srgbClr val="28CB7C"/>
              </a:buClr>
              <a:buNone/>
            </a:pPr>
            <a:r>
              <a:rPr lang="nl-NL" sz="1867" dirty="0">
                <a:solidFill>
                  <a:srgbClr val="002846"/>
                </a:solidFill>
                <a:latin typeface="Arial" panose="020B0604020202020204"/>
                <a:cs typeface="Cordia New" panose="020B0304020202020204" pitchFamily="34" charset="-34"/>
              </a:rPr>
              <a:t>#stookwijzer #coderood #</a:t>
            </a:r>
            <a:r>
              <a:rPr lang="nl-NL" sz="1867" dirty="0" err="1">
                <a:solidFill>
                  <a:srgbClr val="002846"/>
                </a:solidFill>
                <a:latin typeface="Arial" panose="020B0604020202020204"/>
                <a:cs typeface="Cordia New" panose="020B0304020202020204" pitchFamily="34" charset="-34"/>
              </a:rPr>
              <a:t>hébuurgeenvuur</a:t>
            </a:r>
            <a:r>
              <a:rPr lang="nl-NL" sz="1867" dirty="0">
                <a:solidFill>
                  <a:srgbClr val="002846"/>
                </a:solidFill>
                <a:latin typeface="Arial" panose="020B0604020202020204"/>
                <a:cs typeface="Cordia New" panose="020B0304020202020204" pitchFamily="34" charset="-34"/>
              </a:rPr>
              <a:t> </a:t>
            </a:r>
          </a:p>
        </p:txBody>
      </p:sp>
      <p:sp>
        <p:nvSpPr>
          <p:cNvPr id="3" name="Tekstvak 2">
            <a:extLst>
              <a:ext uri="{FF2B5EF4-FFF2-40B4-BE49-F238E27FC236}">
                <a16:creationId xmlns:a16="http://schemas.microsoft.com/office/drawing/2014/main" id="{D56E6545-479B-04AC-8BBF-01A08BFD9214}"/>
              </a:ext>
            </a:extLst>
          </p:cNvPr>
          <p:cNvSpPr txBox="1"/>
          <p:nvPr/>
        </p:nvSpPr>
        <p:spPr>
          <a:xfrm>
            <a:off x="8109899" y="732610"/>
            <a:ext cx="1439818" cy="338554"/>
          </a:xfrm>
          <a:prstGeom prst="rect">
            <a:avLst/>
          </a:prstGeom>
          <a:noFill/>
        </p:spPr>
        <p:txBody>
          <a:bodyPr wrap="none" rtlCol="0">
            <a:spAutoFit/>
          </a:bodyPr>
          <a:lstStyle/>
          <a:p>
            <a:pPr defTabSz="609538"/>
            <a:r>
              <a:rPr lang="nl-NL" sz="1600" b="1" dirty="0" err="1">
                <a:solidFill>
                  <a:srgbClr val="28CB7C"/>
                </a:solidFill>
                <a:latin typeface="Arial" panose="020B0604020202020204"/>
              </a:rPr>
              <a:t>Social</a:t>
            </a:r>
            <a:r>
              <a:rPr lang="nl-NL" sz="1600" b="1" dirty="0">
                <a:solidFill>
                  <a:srgbClr val="28CB7C"/>
                </a:solidFill>
                <a:latin typeface="Arial" panose="020B0604020202020204"/>
              </a:rPr>
              <a:t> media</a:t>
            </a:r>
          </a:p>
        </p:txBody>
      </p:sp>
    </p:spTree>
    <p:extLst>
      <p:ext uri="{BB962C8B-B14F-4D97-AF65-F5344CB8AC3E}">
        <p14:creationId xmlns:p14="http://schemas.microsoft.com/office/powerpoint/2010/main" val="16658597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C4BEC4A-244D-918E-2802-8D743EF11832}"/>
              </a:ext>
            </a:extLst>
          </p:cNvPr>
          <p:cNvPicPr>
            <a:picLocks noChangeAspect="1"/>
          </p:cNvPicPr>
          <p:nvPr/>
        </p:nvPicPr>
        <p:blipFill>
          <a:blip r:embed="rId2"/>
          <a:srcRect/>
          <a:stretch/>
        </p:blipFill>
        <p:spPr>
          <a:xfrm>
            <a:off x="1" y="0"/>
            <a:ext cx="12191999" cy="6860776"/>
          </a:xfrm>
          <a:prstGeom prst="rect">
            <a:avLst/>
          </a:prstGeom>
        </p:spPr>
      </p:pic>
    </p:spTree>
    <p:extLst>
      <p:ext uri="{BB962C8B-B14F-4D97-AF65-F5344CB8AC3E}">
        <p14:creationId xmlns:p14="http://schemas.microsoft.com/office/powerpoint/2010/main" val="328718043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4850-9D91-0391-2D4B-F7CD21D30DE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F46D3E-C2B2-7EEA-8F6E-23400EEB302F}"/>
              </a:ext>
            </a:extLst>
          </p:cNvPr>
          <p:cNvSpPr>
            <a:spLocks noGrp="1"/>
          </p:cNvSpPr>
          <p:nvPr>
            <p:ph sz="quarter" idx="24"/>
          </p:nvPr>
        </p:nvSpPr>
        <p:spPr>
          <a:xfrm>
            <a:off x="6096000" y="1716233"/>
            <a:ext cx="5160000" cy="3691407"/>
          </a:xfrm>
        </p:spPr>
        <p:txBody>
          <a:bodyPr/>
          <a:lstStyle/>
          <a:p>
            <a:r>
              <a:rPr lang="nl-NL" sz="1600" dirty="0"/>
              <a:t>Extra uiting concentreert zich volledig op de Stookwijzer app </a:t>
            </a:r>
          </a:p>
          <a:p>
            <a:r>
              <a:rPr lang="nl-NL" sz="1600" dirty="0"/>
              <a:t>Gebruiker wordt aangespoord tot het actief gebruik en volgen van de adviezen voor verantwoord stookgedrag</a:t>
            </a:r>
            <a:endParaRPr lang="nl-NL" dirty="0"/>
          </a:p>
        </p:txBody>
      </p:sp>
      <p:sp>
        <p:nvSpPr>
          <p:cNvPr id="4" name="Titel 3">
            <a:extLst>
              <a:ext uri="{FF2B5EF4-FFF2-40B4-BE49-F238E27FC236}">
                <a16:creationId xmlns:a16="http://schemas.microsoft.com/office/drawing/2014/main" id="{71249CC1-D180-DDF7-6DE7-67A376CAFF4B}"/>
              </a:ext>
            </a:extLst>
          </p:cNvPr>
          <p:cNvSpPr>
            <a:spLocks noGrp="1"/>
          </p:cNvSpPr>
          <p:nvPr>
            <p:ph type="title"/>
          </p:nvPr>
        </p:nvSpPr>
        <p:spPr>
          <a:xfrm>
            <a:off x="6058042" y="863205"/>
            <a:ext cx="5160001" cy="704303"/>
          </a:xfrm>
        </p:spPr>
        <p:txBody>
          <a:bodyPr/>
          <a:lstStyle/>
          <a:p>
            <a:r>
              <a:rPr lang="nl-NL" dirty="0"/>
              <a:t>Fase B</a:t>
            </a:r>
          </a:p>
        </p:txBody>
      </p:sp>
      <p:sp>
        <p:nvSpPr>
          <p:cNvPr id="5" name="Tijdelijke aanduiding voor tekst 4">
            <a:extLst>
              <a:ext uri="{FF2B5EF4-FFF2-40B4-BE49-F238E27FC236}">
                <a16:creationId xmlns:a16="http://schemas.microsoft.com/office/drawing/2014/main" id="{1A18AAC9-41D1-888F-8991-282C40D19AF2}"/>
              </a:ext>
            </a:extLst>
          </p:cNvPr>
          <p:cNvSpPr>
            <a:spLocks noGrp="1"/>
          </p:cNvSpPr>
          <p:nvPr>
            <p:ph type="body" sz="quarter" idx="25"/>
          </p:nvPr>
        </p:nvSpPr>
        <p:spPr/>
        <p:txBody>
          <a:bodyPr/>
          <a:lstStyle/>
          <a:p>
            <a:endParaRPr lang="nl-NL"/>
          </a:p>
        </p:txBody>
      </p:sp>
      <p:sp>
        <p:nvSpPr>
          <p:cNvPr id="10" name="Tijdelijke aanduiding voor afbeelding 9">
            <a:extLst>
              <a:ext uri="{FF2B5EF4-FFF2-40B4-BE49-F238E27FC236}">
                <a16:creationId xmlns:a16="http://schemas.microsoft.com/office/drawing/2014/main" id="{B3221F0C-0601-462E-0EB3-C7D2E6DCB113}"/>
              </a:ext>
            </a:extLst>
          </p:cNvPr>
          <p:cNvSpPr>
            <a:spLocks noGrp="1"/>
          </p:cNvSpPr>
          <p:nvPr>
            <p:ph type="pic" sz="quarter" idx="23"/>
          </p:nvPr>
        </p:nvSpPr>
        <p:spPr/>
        <p:txBody>
          <a:bodyPr/>
          <a:lstStyle/>
          <a:p>
            <a:endParaRPr lang="nl-NL"/>
          </a:p>
        </p:txBody>
      </p:sp>
      <p:pic>
        <p:nvPicPr>
          <p:cNvPr id="2" name="Afbeelding 1">
            <a:extLst>
              <a:ext uri="{FF2B5EF4-FFF2-40B4-BE49-F238E27FC236}">
                <a16:creationId xmlns:a16="http://schemas.microsoft.com/office/drawing/2014/main" id="{F083DB85-0B1A-EC48-475E-7EE7202D15BE}"/>
              </a:ext>
            </a:extLst>
          </p:cNvPr>
          <p:cNvPicPr>
            <a:picLocks noChangeAspect="1"/>
          </p:cNvPicPr>
          <p:nvPr/>
        </p:nvPicPr>
        <p:blipFill>
          <a:blip r:embed="rId3"/>
          <a:srcRect/>
          <a:stretch/>
        </p:blipFill>
        <p:spPr>
          <a:xfrm>
            <a:off x="2" y="6973"/>
            <a:ext cx="5486397" cy="6856729"/>
          </a:xfrm>
          <a:prstGeom prst="rect">
            <a:avLst/>
          </a:prstGeom>
          <a:effectLst/>
        </p:spPr>
      </p:pic>
      <p:pic>
        <p:nvPicPr>
          <p:cNvPr id="6" name="Afbeelding 5" descr="Afbeelding met Lettertype, Graphics, grafische vormgeving, rood&#10;&#10;Automatisch gegenereerde beschrijving">
            <a:extLst>
              <a:ext uri="{FF2B5EF4-FFF2-40B4-BE49-F238E27FC236}">
                <a16:creationId xmlns:a16="http://schemas.microsoft.com/office/drawing/2014/main" id="{CECA1C99-CA52-231E-3DFC-A9385314BA70}"/>
              </a:ext>
            </a:extLst>
          </p:cNvPr>
          <p:cNvPicPr>
            <a:picLocks noChangeAspect="1"/>
          </p:cNvPicPr>
          <p:nvPr/>
        </p:nvPicPr>
        <p:blipFill>
          <a:blip r:embed="rId4"/>
          <a:stretch>
            <a:fillRect/>
          </a:stretch>
        </p:blipFill>
        <p:spPr>
          <a:xfrm>
            <a:off x="6058041" y="5972771"/>
            <a:ext cx="1273076" cy="736504"/>
          </a:xfrm>
          <a:prstGeom prst="rect">
            <a:avLst/>
          </a:prstGeom>
        </p:spPr>
      </p:pic>
    </p:spTree>
    <p:extLst>
      <p:ext uri="{BB962C8B-B14F-4D97-AF65-F5344CB8AC3E}">
        <p14:creationId xmlns:p14="http://schemas.microsoft.com/office/powerpoint/2010/main" val="10212689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931AF42-2349-63D0-E56F-9D98781B496C}"/>
              </a:ext>
            </a:extLst>
          </p:cNvPr>
          <p:cNvPicPr>
            <a:picLocks noChangeAspect="1"/>
          </p:cNvPicPr>
          <p:nvPr/>
        </p:nvPicPr>
        <p:blipFill>
          <a:blip r:embed="rId2"/>
          <a:srcRect/>
          <a:stretch/>
        </p:blipFill>
        <p:spPr>
          <a:xfrm>
            <a:off x="733644" y="327360"/>
            <a:ext cx="3094357" cy="5498853"/>
          </a:xfrm>
          <a:prstGeom prst="roundRect">
            <a:avLst>
              <a:gd name="adj" fmla="val 5921"/>
            </a:avLst>
          </a:prstGeom>
          <a:effectLst>
            <a:outerShdw blurRad="50800" dist="38100" dir="5400000" algn="t" rotWithShape="0">
              <a:prstClr val="black">
                <a:alpha val="40000"/>
              </a:prstClr>
            </a:outerShdw>
          </a:effectLst>
        </p:spPr>
      </p:pic>
      <p:pic>
        <p:nvPicPr>
          <p:cNvPr id="2" name="Afbeelding 1">
            <a:extLst>
              <a:ext uri="{FF2B5EF4-FFF2-40B4-BE49-F238E27FC236}">
                <a16:creationId xmlns:a16="http://schemas.microsoft.com/office/drawing/2014/main" id="{1802731A-BE9F-4C64-4653-55CBBC1CB1C5}"/>
              </a:ext>
            </a:extLst>
          </p:cNvPr>
          <p:cNvPicPr>
            <a:picLocks noChangeAspect="1"/>
          </p:cNvPicPr>
          <p:nvPr/>
        </p:nvPicPr>
        <p:blipFill>
          <a:blip r:embed="rId3"/>
          <a:srcRect/>
          <a:stretch/>
        </p:blipFill>
        <p:spPr>
          <a:xfrm>
            <a:off x="4594444" y="327360"/>
            <a:ext cx="3094357" cy="5498853"/>
          </a:xfrm>
          <a:prstGeom prst="roundRect">
            <a:avLst>
              <a:gd name="adj" fmla="val 5921"/>
            </a:avLst>
          </a:prstGeom>
          <a:effectLst>
            <a:outerShdw blurRad="50800" dist="38100" dir="5400000" algn="t" rotWithShape="0">
              <a:prstClr val="black">
                <a:alpha val="40000"/>
              </a:prstClr>
            </a:outerShdw>
          </a:effectLst>
        </p:spPr>
      </p:pic>
      <p:pic>
        <p:nvPicPr>
          <p:cNvPr id="3" name="Afbeelding 2">
            <a:extLst>
              <a:ext uri="{FF2B5EF4-FFF2-40B4-BE49-F238E27FC236}">
                <a16:creationId xmlns:a16="http://schemas.microsoft.com/office/drawing/2014/main" id="{046DC924-CDD7-B8CC-1630-7AFA5E2D673C}"/>
              </a:ext>
            </a:extLst>
          </p:cNvPr>
          <p:cNvPicPr>
            <a:picLocks noChangeAspect="1"/>
          </p:cNvPicPr>
          <p:nvPr/>
        </p:nvPicPr>
        <p:blipFill>
          <a:blip r:embed="rId4"/>
          <a:srcRect/>
          <a:stretch/>
        </p:blipFill>
        <p:spPr>
          <a:xfrm>
            <a:off x="8455244" y="327360"/>
            <a:ext cx="3094357" cy="5498853"/>
          </a:xfrm>
          <a:prstGeom prst="roundRect">
            <a:avLst>
              <a:gd name="adj" fmla="val 5921"/>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100095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4850-9D91-0391-2D4B-F7CD21D30DE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F46D3E-C2B2-7EEA-8F6E-23400EEB302F}"/>
              </a:ext>
            </a:extLst>
          </p:cNvPr>
          <p:cNvSpPr>
            <a:spLocks noGrp="1"/>
          </p:cNvSpPr>
          <p:nvPr>
            <p:ph sz="quarter" idx="24"/>
          </p:nvPr>
        </p:nvSpPr>
        <p:spPr>
          <a:xfrm>
            <a:off x="6096000" y="1716233"/>
            <a:ext cx="5160000" cy="3691407"/>
          </a:xfrm>
        </p:spPr>
        <p:txBody>
          <a:bodyPr/>
          <a:lstStyle/>
          <a:p>
            <a:r>
              <a:rPr lang="nl-NL" sz="1600" dirty="0">
                <a:solidFill>
                  <a:schemeClr val="accent3"/>
                </a:solidFill>
              </a:rPr>
              <a:t>De volledige </a:t>
            </a:r>
            <a:r>
              <a:rPr lang="nl-NL" sz="1600" dirty="0" err="1">
                <a:solidFill>
                  <a:schemeClr val="accent3"/>
                </a:solidFill>
              </a:rPr>
              <a:t>toolkit</a:t>
            </a:r>
            <a:r>
              <a:rPr lang="nl-NL" sz="1600" dirty="0">
                <a:solidFill>
                  <a:schemeClr val="accent3"/>
                </a:solidFill>
              </a:rPr>
              <a:t> zal worden gedeeld </a:t>
            </a:r>
            <a:r>
              <a:rPr lang="nl-NL" sz="1467" dirty="0">
                <a:solidFill>
                  <a:srgbClr val="000000"/>
                </a:solidFill>
                <a:latin typeface="Helvetica" pitchFamily="2" charset="0"/>
              </a:rPr>
              <a:t>op de website van het Schone Lucht Akkoord en op het IPLO </a:t>
            </a:r>
            <a:r>
              <a:rPr lang="nl-NL" sz="1600" dirty="0">
                <a:solidFill>
                  <a:schemeClr val="accent3"/>
                </a:solidFill>
              </a:rPr>
              <a:t>(informatiepunt leefomgeving)</a:t>
            </a:r>
          </a:p>
          <a:p>
            <a:r>
              <a:rPr lang="nl-NL" sz="1600" dirty="0">
                <a:solidFill>
                  <a:schemeClr val="accent3"/>
                </a:solidFill>
              </a:rPr>
              <a:t>Teksten</a:t>
            </a:r>
          </a:p>
          <a:p>
            <a:pPr marL="482588" lvl="1" indent="-226478">
              <a:spcAft>
                <a:spcPts val="800"/>
              </a:spcAft>
              <a:buFont typeface="Courier New" panose="02070309020205020404" pitchFamily="49" charset="0"/>
              <a:buChar char="o"/>
            </a:pPr>
            <a:r>
              <a:rPr lang="nl-NL" sz="1600" dirty="0">
                <a:solidFill>
                  <a:schemeClr val="accent3"/>
                </a:solidFill>
              </a:rPr>
              <a:t>persberichten</a:t>
            </a:r>
          </a:p>
          <a:p>
            <a:pPr marL="482588" lvl="1" indent="-226478">
              <a:spcAft>
                <a:spcPts val="800"/>
              </a:spcAft>
              <a:buFont typeface="Courier New" panose="02070309020205020404" pitchFamily="49" charset="0"/>
              <a:buChar char="o"/>
            </a:pPr>
            <a:r>
              <a:rPr lang="nl-NL" sz="1600" dirty="0">
                <a:solidFill>
                  <a:schemeClr val="accent3"/>
                </a:solidFill>
              </a:rPr>
              <a:t>artikelen voor website, huis aan huis</a:t>
            </a:r>
          </a:p>
          <a:p>
            <a:pPr marL="482588" lvl="1" indent="-226478">
              <a:spcAft>
                <a:spcPts val="800"/>
              </a:spcAft>
              <a:buFont typeface="Courier New" panose="02070309020205020404" pitchFamily="49" charset="0"/>
              <a:buChar char="o"/>
            </a:pPr>
            <a:r>
              <a:rPr lang="nl-NL" sz="1600" dirty="0">
                <a:solidFill>
                  <a:schemeClr val="accent3"/>
                </a:solidFill>
              </a:rPr>
              <a:t>Q&amp;A</a:t>
            </a:r>
          </a:p>
          <a:p>
            <a:r>
              <a:rPr lang="nl-NL" sz="1600" dirty="0">
                <a:solidFill>
                  <a:schemeClr val="accent3"/>
                </a:solidFill>
              </a:rPr>
              <a:t>Stijlelementen</a:t>
            </a:r>
          </a:p>
          <a:p>
            <a:r>
              <a:rPr lang="nl-NL" sz="1600" dirty="0" err="1">
                <a:solidFill>
                  <a:schemeClr val="accent3"/>
                </a:solidFill>
              </a:rPr>
              <a:t>Rechtenvrije</a:t>
            </a:r>
            <a:r>
              <a:rPr lang="nl-NL" sz="1600" dirty="0">
                <a:solidFill>
                  <a:schemeClr val="accent3"/>
                </a:solidFill>
              </a:rPr>
              <a:t> foto’s</a:t>
            </a:r>
          </a:p>
          <a:p>
            <a:pPr marL="482588" lvl="1" indent="-226478">
              <a:spcAft>
                <a:spcPts val="800"/>
              </a:spcAft>
              <a:buFont typeface="Courier New" panose="02070309020205020404" pitchFamily="49" charset="0"/>
              <a:buChar char="o"/>
            </a:pPr>
            <a:r>
              <a:rPr lang="nl-NL" sz="1600" dirty="0">
                <a:solidFill>
                  <a:schemeClr val="accent3"/>
                </a:solidFill>
              </a:rPr>
              <a:t>diverse locaties (landelijk, stedelijk, nieuwbouw, jaren dertig)</a:t>
            </a:r>
          </a:p>
          <a:p>
            <a:pPr marL="482588" lvl="1" indent="-226478">
              <a:spcAft>
                <a:spcPts val="800"/>
              </a:spcAft>
              <a:buFont typeface="Courier New" panose="02070309020205020404" pitchFamily="49" charset="0"/>
              <a:buChar char="o"/>
            </a:pPr>
            <a:r>
              <a:rPr lang="nl-NL" sz="1600" dirty="0">
                <a:solidFill>
                  <a:schemeClr val="accent3"/>
                </a:solidFill>
              </a:rPr>
              <a:t>cast die afspiegeling van Nederland is</a:t>
            </a:r>
          </a:p>
        </p:txBody>
      </p:sp>
      <p:sp>
        <p:nvSpPr>
          <p:cNvPr id="4" name="Titel 3">
            <a:extLst>
              <a:ext uri="{FF2B5EF4-FFF2-40B4-BE49-F238E27FC236}">
                <a16:creationId xmlns:a16="http://schemas.microsoft.com/office/drawing/2014/main" id="{71249CC1-D180-DDF7-6DE7-67A376CAFF4B}"/>
              </a:ext>
            </a:extLst>
          </p:cNvPr>
          <p:cNvSpPr>
            <a:spLocks noGrp="1"/>
          </p:cNvSpPr>
          <p:nvPr>
            <p:ph type="title"/>
          </p:nvPr>
        </p:nvSpPr>
        <p:spPr>
          <a:xfrm>
            <a:off x="6058042" y="863205"/>
            <a:ext cx="5160001" cy="704303"/>
          </a:xfrm>
        </p:spPr>
        <p:txBody>
          <a:bodyPr/>
          <a:lstStyle/>
          <a:p>
            <a:r>
              <a:rPr lang="nl-NL" dirty="0"/>
              <a:t>Toolkit</a:t>
            </a:r>
          </a:p>
        </p:txBody>
      </p:sp>
      <p:sp>
        <p:nvSpPr>
          <p:cNvPr id="5" name="Tijdelijke aanduiding voor tekst 4">
            <a:extLst>
              <a:ext uri="{FF2B5EF4-FFF2-40B4-BE49-F238E27FC236}">
                <a16:creationId xmlns:a16="http://schemas.microsoft.com/office/drawing/2014/main" id="{1A18AAC9-41D1-888F-8991-282C40D19AF2}"/>
              </a:ext>
            </a:extLst>
          </p:cNvPr>
          <p:cNvSpPr>
            <a:spLocks noGrp="1"/>
          </p:cNvSpPr>
          <p:nvPr>
            <p:ph type="body" sz="quarter" idx="25"/>
          </p:nvPr>
        </p:nvSpPr>
        <p:spPr/>
        <p:txBody>
          <a:bodyPr/>
          <a:lstStyle/>
          <a:p>
            <a:endParaRPr lang="nl-NL"/>
          </a:p>
        </p:txBody>
      </p:sp>
      <p:sp>
        <p:nvSpPr>
          <p:cNvPr id="10" name="Tijdelijke aanduiding voor afbeelding 9">
            <a:extLst>
              <a:ext uri="{FF2B5EF4-FFF2-40B4-BE49-F238E27FC236}">
                <a16:creationId xmlns:a16="http://schemas.microsoft.com/office/drawing/2014/main" id="{B3221F0C-0601-462E-0EB3-C7D2E6DCB113}"/>
              </a:ext>
            </a:extLst>
          </p:cNvPr>
          <p:cNvSpPr>
            <a:spLocks noGrp="1"/>
          </p:cNvSpPr>
          <p:nvPr>
            <p:ph type="pic" sz="quarter" idx="23"/>
          </p:nvPr>
        </p:nvSpPr>
        <p:spPr/>
        <p:txBody>
          <a:bodyPr/>
          <a:lstStyle/>
          <a:p>
            <a:endParaRPr lang="nl-NL"/>
          </a:p>
        </p:txBody>
      </p:sp>
      <p:pic>
        <p:nvPicPr>
          <p:cNvPr id="2" name="Afbeelding 1">
            <a:extLst>
              <a:ext uri="{FF2B5EF4-FFF2-40B4-BE49-F238E27FC236}">
                <a16:creationId xmlns:a16="http://schemas.microsoft.com/office/drawing/2014/main" id="{F083DB85-0B1A-EC48-475E-7EE7202D15BE}"/>
              </a:ext>
            </a:extLst>
          </p:cNvPr>
          <p:cNvPicPr>
            <a:picLocks noChangeAspect="1"/>
          </p:cNvPicPr>
          <p:nvPr/>
        </p:nvPicPr>
        <p:blipFill>
          <a:blip r:embed="rId3"/>
          <a:srcRect/>
          <a:stretch/>
        </p:blipFill>
        <p:spPr>
          <a:xfrm>
            <a:off x="2" y="6973"/>
            <a:ext cx="5486397" cy="6856729"/>
          </a:xfrm>
          <a:prstGeom prst="rect">
            <a:avLst/>
          </a:prstGeom>
          <a:effectLst/>
        </p:spPr>
      </p:pic>
      <p:pic>
        <p:nvPicPr>
          <p:cNvPr id="6" name="Afbeelding 5" descr="Afbeelding met Lettertype, Graphics, grafische vormgeving, rood&#10;&#10;Automatisch gegenereerde beschrijving">
            <a:extLst>
              <a:ext uri="{FF2B5EF4-FFF2-40B4-BE49-F238E27FC236}">
                <a16:creationId xmlns:a16="http://schemas.microsoft.com/office/drawing/2014/main" id="{CECA1C99-CA52-231E-3DFC-A9385314BA70}"/>
              </a:ext>
            </a:extLst>
          </p:cNvPr>
          <p:cNvPicPr>
            <a:picLocks noChangeAspect="1"/>
          </p:cNvPicPr>
          <p:nvPr/>
        </p:nvPicPr>
        <p:blipFill>
          <a:blip r:embed="rId4"/>
          <a:stretch>
            <a:fillRect/>
          </a:stretch>
        </p:blipFill>
        <p:spPr>
          <a:xfrm>
            <a:off x="6058041" y="5972771"/>
            <a:ext cx="1273076" cy="736504"/>
          </a:xfrm>
          <a:prstGeom prst="rect">
            <a:avLst/>
          </a:prstGeom>
        </p:spPr>
      </p:pic>
    </p:spTree>
    <p:extLst>
      <p:ext uri="{BB962C8B-B14F-4D97-AF65-F5344CB8AC3E}">
        <p14:creationId xmlns:p14="http://schemas.microsoft.com/office/powerpoint/2010/main" val="343507091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9" name="Tekstvak 18">
            <a:extLst>
              <a:ext uri="{FF2B5EF4-FFF2-40B4-BE49-F238E27FC236}">
                <a16:creationId xmlns:a16="http://schemas.microsoft.com/office/drawing/2014/main" id="{D9DDE09D-83F9-5A41-13F2-77D0A116EEBE}"/>
              </a:ext>
            </a:extLst>
          </p:cNvPr>
          <p:cNvSpPr txBox="1"/>
          <p:nvPr/>
        </p:nvSpPr>
        <p:spPr>
          <a:xfrm>
            <a:off x="534093" y="5674086"/>
            <a:ext cx="6277524" cy="748988"/>
          </a:xfrm>
          <a:prstGeom prst="rect">
            <a:avLst/>
          </a:prstGeom>
          <a:noFill/>
        </p:spPr>
        <p:txBody>
          <a:bodyPr wrap="square" rtlCol="0">
            <a:spAutoFit/>
          </a:bodyPr>
          <a:lstStyle/>
          <a:p>
            <a:pPr defTabSz="609538"/>
            <a:r>
              <a:rPr lang="nl-NL" sz="4267" b="1" dirty="0" err="1">
                <a:solidFill>
                  <a:srgbClr val="FFFFFF"/>
                </a:solidFill>
                <a:latin typeface="Filson Soft" pitchFamily="2" charset="77"/>
              </a:rPr>
              <a:t>www.schuttelaar.nl</a:t>
            </a:r>
            <a:endParaRPr lang="nl-NL" sz="4267" b="1" dirty="0">
              <a:solidFill>
                <a:srgbClr val="FFFFFF"/>
              </a:solidFill>
              <a:latin typeface="Filson Soft" pitchFamily="2" charset="77"/>
            </a:endParaRPr>
          </a:p>
        </p:txBody>
      </p:sp>
      <p:pic>
        <p:nvPicPr>
          <p:cNvPr id="23" name="Afbeelding 22" descr="Afbeelding met schermopname, Mobiele telefoon&#10;&#10;Automatisch gegenereerde beschrijving">
            <a:extLst>
              <a:ext uri="{FF2B5EF4-FFF2-40B4-BE49-F238E27FC236}">
                <a16:creationId xmlns:a16="http://schemas.microsoft.com/office/drawing/2014/main" id="{38A767DB-CD72-93BB-1EBE-1D144D7475EE}"/>
              </a:ext>
            </a:extLst>
          </p:cNvPr>
          <p:cNvPicPr>
            <a:picLocks noChangeAspect="1"/>
          </p:cNvPicPr>
          <p:nvPr/>
        </p:nvPicPr>
        <p:blipFill>
          <a:blip r:embed="rId2"/>
          <a:stretch>
            <a:fillRect/>
          </a:stretch>
        </p:blipFill>
        <p:spPr>
          <a:xfrm rot="-900000">
            <a:off x="1596887" y="-660948"/>
            <a:ext cx="10058400" cy="7543800"/>
          </a:xfrm>
          <a:prstGeom prst="rect">
            <a:avLst/>
          </a:prstGeom>
        </p:spPr>
      </p:pic>
      <p:pic>
        <p:nvPicPr>
          <p:cNvPr id="26" name="Afbeelding 25">
            <a:extLst>
              <a:ext uri="{FF2B5EF4-FFF2-40B4-BE49-F238E27FC236}">
                <a16:creationId xmlns:a16="http://schemas.microsoft.com/office/drawing/2014/main" id="{F962B10E-4370-C153-82A2-F24911341755}"/>
              </a:ext>
            </a:extLst>
          </p:cNvPr>
          <p:cNvPicPr>
            <a:picLocks noChangeAspect="1"/>
          </p:cNvPicPr>
          <p:nvPr/>
        </p:nvPicPr>
        <p:blipFill>
          <a:blip r:embed="rId3"/>
          <a:stretch>
            <a:fillRect/>
          </a:stretch>
        </p:blipFill>
        <p:spPr>
          <a:xfrm>
            <a:off x="10230680" y="4315161"/>
            <a:ext cx="1427227" cy="1911032"/>
          </a:xfrm>
          <a:prstGeom prst="rect">
            <a:avLst/>
          </a:prstGeom>
        </p:spPr>
      </p:pic>
      <p:grpSp>
        <p:nvGrpSpPr>
          <p:cNvPr id="6" name="Group 25">
            <a:extLst>
              <a:ext uri="{FF2B5EF4-FFF2-40B4-BE49-F238E27FC236}">
                <a16:creationId xmlns:a16="http://schemas.microsoft.com/office/drawing/2014/main" id="{B3619BC8-23DF-0516-EA49-4D801ED8EEA1}"/>
              </a:ext>
            </a:extLst>
          </p:cNvPr>
          <p:cNvGrpSpPr/>
          <p:nvPr/>
        </p:nvGrpSpPr>
        <p:grpSpPr>
          <a:xfrm>
            <a:off x="611729" y="599190"/>
            <a:ext cx="2297739" cy="2093381"/>
            <a:chOff x="2395703" y="1114097"/>
            <a:chExt cx="2607221" cy="2375337"/>
          </a:xfrm>
        </p:grpSpPr>
        <p:sp>
          <p:nvSpPr>
            <p:cNvPr id="7" name="Rectangle 24">
              <a:extLst>
                <a:ext uri="{FF2B5EF4-FFF2-40B4-BE49-F238E27FC236}">
                  <a16:creationId xmlns:a16="http://schemas.microsoft.com/office/drawing/2014/main" id="{3881826D-5A67-4EF1-CC38-7064F7CF3909}"/>
                </a:ext>
              </a:extLst>
            </p:cNvPr>
            <p:cNvSpPr/>
            <p:nvPr userDrawn="1"/>
          </p:nvSpPr>
          <p:spPr>
            <a:xfrm>
              <a:off x="2395703" y="1114097"/>
              <a:ext cx="2607221" cy="2375337"/>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609538"/>
              <a:endParaRPr lang="en-US" sz="2400">
                <a:solidFill>
                  <a:srgbClr val="002846"/>
                </a:solidFill>
                <a:latin typeface="Arial" panose="020B0604020202020204"/>
              </a:endParaRPr>
            </a:p>
          </p:txBody>
        </p:sp>
        <p:pic>
          <p:nvPicPr>
            <p:cNvPr id="8" name="Graphic 7">
              <a:extLst>
                <a:ext uri="{FF2B5EF4-FFF2-40B4-BE49-F238E27FC236}">
                  <a16:creationId xmlns:a16="http://schemas.microsoft.com/office/drawing/2014/main" id="{75A125ED-5841-287D-2CDF-E39D5F5BE1A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421373" y="1222068"/>
              <a:ext cx="2555877" cy="2159396"/>
            </a:xfrm>
            <a:prstGeom prst="rect">
              <a:avLst/>
            </a:prstGeom>
          </p:spPr>
        </p:pic>
      </p:grpSp>
    </p:spTree>
    <p:extLst>
      <p:ext uri="{BB962C8B-B14F-4D97-AF65-F5344CB8AC3E}">
        <p14:creationId xmlns:p14="http://schemas.microsoft.com/office/powerpoint/2010/main" val="37134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3*#ppt_w"/>
                                          </p:val>
                                        </p:tav>
                                        <p:tav tm="100000">
                                          <p:val>
                                            <p:strVal val="#ppt_w"/>
                                          </p:val>
                                        </p:tav>
                                      </p:tavLst>
                                    </p:anim>
                                    <p:anim calcmode="lin" valueType="num">
                                      <p:cBhvr>
                                        <p:cTn id="8" dur="500" fill="hold"/>
                                        <p:tgtEl>
                                          <p:spTgt spid="2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C4BEC4A-244D-918E-2802-8D743EF11832}"/>
              </a:ext>
            </a:extLst>
          </p:cNvPr>
          <p:cNvPicPr>
            <a:picLocks noChangeAspect="1"/>
          </p:cNvPicPr>
          <p:nvPr/>
        </p:nvPicPr>
        <p:blipFill>
          <a:blip r:embed="rId2"/>
          <a:srcRect/>
          <a:stretch/>
        </p:blipFill>
        <p:spPr>
          <a:xfrm>
            <a:off x="1" y="1"/>
            <a:ext cx="12191999" cy="6860775"/>
          </a:xfrm>
          <a:prstGeom prst="rect">
            <a:avLst/>
          </a:prstGeom>
        </p:spPr>
      </p:pic>
    </p:spTree>
    <p:extLst>
      <p:ext uri="{BB962C8B-B14F-4D97-AF65-F5344CB8AC3E}">
        <p14:creationId xmlns:p14="http://schemas.microsoft.com/office/powerpoint/2010/main" val="359228037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03377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3DB23-09AE-6B4D-8BEE-BD093C354A54}"/>
              </a:ext>
            </a:extLst>
          </p:cNvPr>
          <p:cNvSpPr>
            <a:spLocks noGrp="1"/>
          </p:cNvSpPr>
          <p:nvPr>
            <p:ph type="title"/>
          </p:nvPr>
        </p:nvSpPr>
        <p:spPr/>
        <p:txBody>
          <a:bodyPr/>
          <a:lstStyle/>
          <a:p>
            <a:r>
              <a:rPr lang="nl-NL"/>
              <a:t>Wat gaan we bespreken?</a:t>
            </a:r>
          </a:p>
        </p:txBody>
      </p:sp>
      <p:sp>
        <p:nvSpPr>
          <p:cNvPr id="3" name="Tijdelijke aanduiding voor tekst 2">
            <a:extLst>
              <a:ext uri="{FF2B5EF4-FFF2-40B4-BE49-F238E27FC236}">
                <a16:creationId xmlns:a16="http://schemas.microsoft.com/office/drawing/2014/main" id="{E58D6C65-65E1-CB4C-8029-B473DE63EA68}"/>
              </a:ext>
            </a:extLst>
          </p:cNvPr>
          <p:cNvSpPr>
            <a:spLocks noGrp="1"/>
          </p:cNvSpPr>
          <p:nvPr>
            <p:ph type="body" sz="quarter" idx="10"/>
          </p:nvPr>
        </p:nvSpPr>
        <p:spPr>
          <a:xfrm>
            <a:off x="3693111" y="1226980"/>
            <a:ext cx="7054339" cy="4684184"/>
          </a:xfrm>
        </p:spPr>
        <p:txBody>
          <a:bodyPr/>
          <a:lstStyle/>
          <a:p>
            <a:pPr rtl="0"/>
            <a:r>
              <a:rPr lang="nl-NL" sz="2400" b="1" dirty="0">
                <a:solidFill>
                  <a:schemeClr val="tx2"/>
                </a:solidFill>
                <a:latin typeface="+mj-lt"/>
              </a:rPr>
              <a:t>Introductie</a:t>
            </a:r>
            <a:br>
              <a:rPr lang="nl-NL" sz="2400" b="1" dirty="0">
                <a:solidFill>
                  <a:schemeClr val="tx2"/>
                </a:solidFill>
                <a:latin typeface="+mj-lt"/>
              </a:rPr>
            </a:br>
            <a:r>
              <a:rPr lang="nl-NL" sz="2400" b="1" dirty="0">
                <a:solidFill>
                  <a:schemeClr val="tx2"/>
                </a:solidFill>
                <a:latin typeface="+mj-lt"/>
              </a:rPr>
              <a:t/>
            </a:r>
            <a:br>
              <a:rPr lang="nl-NL" sz="2400" b="1" dirty="0">
                <a:solidFill>
                  <a:schemeClr val="tx2"/>
                </a:solidFill>
                <a:latin typeface="+mj-lt"/>
              </a:rPr>
            </a:br>
            <a:r>
              <a:rPr lang="nl-NL" sz="2400" b="1" dirty="0">
                <a:solidFill>
                  <a:schemeClr val="tx2"/>
                </a:solidFill>
                <a:latin typeface="+mj-lt"/>
              </a:rPr>
              <a:t>Motivatie</a:t>
            </a:r>
          </a:p>
          <a:p>
            <a:pPr rtl="0"/>
            <a:r>
              <a:rPr lang="nl-NL" sz="2400" b="1" dirty="0">
                <a:solidFill>
                  <a:schemeClr val="tx2"/>
                </a:solidFill>
                <a:latin typeface="+mj-lt"/>
              </a:rPr>
              <a:t>Aanpak</a:t>
            </a:r>
            <a:br>
              <a:rPr lang="nl-NL" sz="2400" b="1" dirty="0">
                <a:solidFill>
                  <a:schemeClr val="tx2"/>
                </a:solidFill>
                <a:latin typeface="+mj-lt"/>
              </a:rPr>
            </a:br>
            <a:r>
              <a:rPr lang="nl-NL" sz="2400" b="1" dirty="0">
                <a:solidFill>
                  <a:schemeClr val="tx2"/>
                </a:solidFill>
                <a:latin typeface="+mj-lt"/>
              </a:rPr>
              <a:t/>
            </a:r>
            <a:br>
              <a:rPr lang="nl-NL" sz="2400" b="1" dirty="0">
                <a:solidFill>
                  <a:schemeClr val="tx2"/>
                </a:solidFill>
                <a:latin typeface="+mj-lt"/>
              </a:rPr>
            </a:br>
            <a:r>
              <a:rPr lang="nl-NL" sz="2400" b="1" dirty="0">
                <a:solidFill>
                  <a:schemeClr val="tx2"/>
                </a:solidFill>
                <a:latin typeface="+mj-lt"/>
              </a:rPr>
              <a:t>Toolkit en materialen</a:t>
            </a:r>
          </a:p>
          <a:p>
            <a:pPr rtl="0"/>
            <a:r>
              <a:rPr lang="nl-NL" sz="2400" b="1" dirty="0">
                <a:solidFill>
                  <a:schemeClr val="tx2"/>
                </a:solidFill>
                <a:latin typeface="+mj-lt"/>
              </a:rPr>
              <a:t>Vragen</a:t>
            </a:r>
            <a:r>
              <a:rPr lang="nl-NL" sz="2133" b="1" dirty="0">
                <a:solidFill>
                  <a:schemeClr val="tx2"/>
                </a:solidFill>
                <a:latin typeface="+mj-lt"/>
              </a:rPr>
              <a:t> </a:t>
            </a:r>
            <a:r>
              <a:rPr lang="nl-NL" sz="2400" b="1" dirty="0">
                <a:solidFill>
                  <a:schemeClr val="tx2"/>
                </a:solidFill>
                <a:latin typeface="+mj-lt"/>
              </a:rPr>
              <a:t>en discussie (15 minuten)</a:t>
            </a:r>
          </a:p>
          <a:p>
            <a:pPr rtl="0"/>
            <a:endParaRPr lang="nl-NL" dirty="0"/>
          </a:p>
        </p:txBody>
      </p:sp>
      <p:pic>
        <p:nvPicPr>
          <p:cNvPr id="4" name="Afbeelding 3" descr="Afbeelding met Lettertype, Graphics, grafische vormgeving, rood&#10;&#10;Automatisch gegenereerde beschrijving">
            <a:extLst>
              <a:ext uri="{FF2B5EF4-FFF2-40B4-BE49-F238E27FC236}">
                <a16:creationId xmlns:a16="http://schemas.microsoft.com/office/drawing/2014/main" id="{8CE068CB-E613-1DE7-FCFC-748B53FEB468}"/>
              </a:ext>
            </a:extLst>
          </p:cNvPr>
          <p:cNvPicPr>
            <a:picLocks noChangeAspect="1"/>
          </p:cNvPicPr>
          <p:nvPr/>
        </p:nvPicPr>
        <p:blipFill>
          <a:blip r:embed="rId3"/>
          <a:stretch>
            <a:fillRect/>
          </a:stretch>
        </p:blipFill>
        <p:spPr>
          <a:xfrm>
            <a:off x="296847" y="5247191"/>
            <a:ext cx="2295408" cy="1327947"/>
          </a:xfrm>
          <a:prstGeom prst="rect">
            <a:avLst/>
          </a:prstGeom>
        </p:spPr>
      </p:pic>
    </p:spTree>
    <p:extLst>
      <p:ext uri="{BB962C8B-B14F-4D97-AF65-F5344CB8AC3E}">
        <p14:creationId xmlns:p14="http://schemas.microsoft.com/office/powerpoint/2010/main" val="530873542"/>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85C4CD2-1061-5D4C-83E9-85F955597D97}"/>
              </a:ext>
            </a:extLst>
          </p:cNvPr>
          <p:cNvSpPr>
            <a:spLocks noGrp="1"/>
          </p:cNvSpPr>
          <p:nvPr>
            <p:ph sz="quarter" idx="24"/>
          </p:nvPr>
        </p:nvSpPr>
        <p:spPr>
          <a:xfrm>
            <a:off x="6058041" y="2018693"/>
            <a:ext cx="5627876" cy="3691407"/>
          </a:xfrm>
        </p:spPr>
        <p:txBody>
          <a:bodyPr/>
          <a:lstStyle/>
          <a:p>
            <a:pPr>
              <a:buFont typeface="Arial" panose="020B0604020202020204" pitchFamily="34" charset="0"/>
              <a:buChar char="•"/>
            </a:pPr>
            <a:r>
              <a:rPr lang="nl-NL" sz="1867" dirty="0">
                <a:solidFill>
                  <a:srgbClr val="000000"/>
                </a:solidFill>
                <a:latin typeface="Helvetica" pitchFamily="2" charset="0"/>
              </a:rPr>
              <a:t>Opstellen draaiboek en aanpak voor gemeenten bij code rood (stookverbod) van de Stookwijzer</a:t>
            </a:r>
          </a:p>
          <a:p>
            <a:pPr>
              <a:buFont typeface="Arial" panose="020B0604020202020204" pitchFamily="34" charset="0"/>
              <a:buChar char="•"/>
            </a:pPr>
            <a:r>
              <a:rPr lang="nl-NL" sz="1867" dirty="0">
                <a:solidFill>
                  <a:srgbClr val="000000"/>
                </a:solidFill>
                <a:latin typeface="Helvetica" pitchFamily="2" charset="0"/>
              </a:rPr>
              <a:t>Materialen zijn in het kader van SLA </a:t>
            </a:r>
            <a:br>
              <a:rPr lang="nl-NL" sz="1867" dirty="0">
                <a:solidFill>
                  <a:srgbClr val="000000"/>
                </a:solidFill>
                <a:latin typeface="Helvetica" pitchFamily="2" charset="0"/>
              </a:rPr>
            </a:br>
            <a:r>
              <a:rPr lang="nl-NL" sz="1867" dirty="0">
                <a:solidFill>
                  <a:srgbClr val="000000"/>
                </a:solidFill>
                <a:latin typeface="Helvetica" pitchFamily="2" charset="0"/>
              </a:rPr>
              <a:t>(Schone Lucht Akkoord) </a:t>
            </a:r>
            <a:r>
              <a:rPr lang="nl-NL" sz="1867" dirty="0" err="1">
                <a:solidFill>
                  <a:srgbClr val="000000"/>
                </a:solidFill>
                <a:latin typeface="Helvetica" pitchFamily="2" charset="0"/>
              </a:rPr>
              <a:t>houtstook</a:t>
            </a:r>
            <a:r>
              <a:rPr lang="nl-NL" sz="1867" dirty="0">
                <a:solidFill>
                  <a:srgbClr val="000000"/>
                </a:solidFill>
                <a:latin typeface="Helvetica" pitchFamily="2" charset="0"/>
              </a:rPr>
              <a:t> pilotgroep 'Stookverbod bij een stookalert' ontwikkeld</a:t>
            </a:r>
          </a:p>
          <a:p>
            <a:pPr>
              <a:buFont typeface="Arial" panose="020B0604020202020204" pitchFamily="34" charset="0"/>
              <a:buChar char="•"/>
            </a:pPr>
            <a:r>
              <a:rPr lang="nl-NL" sz="1867" dirty="0">
                <a:solidFill>
                  <a:srgbClr val="000000"/>
                </a:solidFill>
                <a:latin typeface="Helvetica" pitchFamily="2" charset="0"/>
              </a:rPr>
              <a:t>Voorlichtingsmateriaal; materialen zijn ook zonder stookverbod bruikbaar in kader van bewustwording</a:t>
            </a:r>
            <a:r>
              <a:rPr lang="nl-NL" sz="1600" dirty="0">
                <a:solidFill>
                  <a:srgbClr val="000000"/>
                </a:solidFill>
                <a:latin typeface="Helvetica" pitchFamily="2" charset="0"/>
              </a:rPr>
              <a:t/>
            </a:r>
            <a:br>
              <a:rPr lang="nl-NL" sz="1600" dirty="0">
                <a:solidFill>
                  <a:srgbClr val="000000"/>
                </a:solidFill>
                <a:latin typeface="Helvetica" pitchFamily="2" charset="0"/>
              </a:rPr>
            </a:br>
            <a:r>
              <a:rPr lang="nl-NL" sz="1600" dirty="0">
                <a:solidFill>
                  <a:srgbClr val="000000"/>
                </a:solidFill>
                <a:latin typeface="Helvetica" pitchFamily="2" charset="0"/>
              </a:rPr>
              <a:t>  </a:t>
            </a:r>
          </a:p>
        </p:txBody>
      </p:sp>
      <p:sp>
        <p:nvSpPr>
          <p:cNvPr id="2" name="Titel 1">
            <a:extLst>
              <a:ext uri="{FF2B5EF4-FFF2-40B4-BE49-F238E27FC236}">
                <a16:creationId xmlns:a16="http://schemas.microsoft.com/office/drawing/2014/main" id="{ED3CAA7D-18D2-5449-94FC-7766C64FB22A}"/>
              </a:ext>
            </a:extLst>
          </p:cNvPr>
          <p:cNvSpPr>
            <a:spLocks noGrp="1"/>
          </p:cNvSpPr>
          <p:nvPr>
            <p:ph type="title"/>
          </p:nvPr>
        </p:nvSpPr>
        <p:spPr>
          <a:xfrm>
            <a:off x="6058041" y="777418"/>
            <a:ext cx="5160001" cy="1272908"/>
          </a:xfrm>
        </p:spPr>
        <p:txBody>
          <a:bodyPr/>
          <a:lstStyle/>
          <a:p>
            <a:pPr>
              <a:lnSpc>
                <a:spcPct val="100000"/>
              </a:lnSpc>
            </a:pPr>
            <a:r>
              <a:rPr lang="nl-NL" dirty="0"/>
              <a:t>Introductie</a:t>
            </a:r>
            <a:br>
              <a:rPr lang="nl-NL" dirty="0"/>
            </a:br>
            <a:r>
              <a:rPr lang="nl-NL" sz="2667" dirty="0"/>
              <a:t>Wat was de vraag?</a:t>
            </a:r>
          </a:p>
        </p:txBody>
      </p:sp>
      <p:sp>
        <p:nvSpPr>
          <p:cNvPr id="8" name="Tijdelijke aanduiding voor tekst 7">
            <a:extLst>
              <a:ext uri="{FF2B5EF4-FFF2-40B4-BE49-F238E27FC236}">
                <a16:creationId xmlns:a16="http://schemas.microsoft.com/office/drawing/2014/main" id="{D867E97D-1A08-B74D-8ADD-F6AA0039C744}"/>
              </a:ext>
            </a:extLst>
          </p:cNvPr>
          <p:cNvSpPr>
            <a:spLocks noGrp="1"/>
          </p:cNvSpPr>
          <p:nvPr>
            <p:ph type="body" sz="quarter" idx="25"/>
          </p:nvPr>
        </p:nvSpPr>
        <p:spPr/>
        <p:txBody>
          <a:bodyPr/>
          <a:lstStyle/>
          <a:p>
            <a:endParaRPr lang="nl-NL"/>
          </a:p>
        </p:txBody>
      </p:sp>
      <p:pic>
        <p:nvPicPr>
          <p:cNvPr id="6" name="Afbeelding 5" descr="Afbeelding met Lettertype, Graphics, grafische vormgeving, rood&#10;&#10;Automatisch gegenereerde beschrijving">
            <a:extLst>
              <a:ext uri="{FF2B5EF4-FFF2-40B4-BE49-F238E27FC236}">
                <a16:creationId xmlns:a16="http://schemas.microsoft.com/office/drawing/2014/main" id="{54CA6728-F297-34C2-2C8B-9E814F450775}"/>
              </a:ext>
            </a:extLst>
          </p:cNvPr>
          <p:cNvPicPr>
            <a:picLocks noChangeAspect="1"/>
          </p:cNvPicPr>
          <p:nvPr/>
        </p:nvPicPr>
        <p:blipFill>
          <a:blip r:embed="rId3"/>
          <a:stretch>
            <a:fillRect/>
          </a:stretch>
        </p:blipFill>
        <p:spPr>
          <a:xfrm>
            <a:off x="6058041" y="5915797"/>
            <a:ext cx="1273076" cy="736504"/>
          </a:xfrm>
          <a:prstGeom prst="rect">
            <a:avLst/>
          </a:prstGeom>
        </p:spPr>
      </p:pic>
      <p:pic>
        <p:nvPicPr>
          <p:cNvPr id="14" name="Tijdelijke aanduiding voor afbeelding 13" descr="Afbeelding met persoon, vlam, As, houtskool&#10;&#10;Automatisch gegenereerde beschrijving">
            <a:extLst>
              <a:ext uri="{FF2B5EF4-FFF2-40B4-BE49-F238E27FC236}">
                <a16:creationId xmlns:a16="http://schemas.microsoft.com/office/drawing/2014/main" id="{C86D1C7A-1A48-8E77-6A05-0DCC064E64E6}"/>
              </a:ext>
            </a:extLst>
          </p:cNvPr>
          <p:cNvPicPr>
            <a:picLocks noGrp="1" noChangeAspect="1"/>
          </p:cNvPicPr>
          <p:nvPr>
            <p:ph type="pic" sz="quarter" idx="23"/>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23385" r="23385"/>
          <a:stretch>
            <a:fillRect/>
          </a:stretch>
        </p:blipFill>
        <p:spPr>
          <a:xfrm>
            <a:off x="0" y="-1"/>
            <a:ext cx="5486400" cy="6857999"/>
          </a:xfrm>
        </p:spPr>
      </p:pic>
    </p:spTree>
    <p:extLst>
      <p:ext uri="{BB962C8B-B14F-4D97-AF65-F5344CB8AC3E}">
        <p14:creationId xmlns:p14="http://schemas.microsoft.com/office/powerpoint/2010/main" val="395435528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9754C-456F-915D-89D5-4EAD50C9FAB5}"/>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FA94126A-2B9F-318A-328F-BF232350BCB8}"/>
              </a:ext>
            </a:extLst>
          </p:cNvPr>
          <p:cNvSpPr>
            <a:spLocks noGrp="1"/>
          </p:cNvSpPr>
          <p:nvPr>
            <p:ph sz="quarter" idx="24"/>
          </p:nvPr>
        </p:nvSpPr>
        <p:spPr>
          <a:xfrm>
            <a:off x="6096000" y="1896702"/>
            <a:ext cx="5731640" cy="3845031"/>
          </a:xfrm>
        </p:spPr>
        <p:txBody>
          <a:bodyPr/>
          <a:lstStyle/>
          <a:p>
            <a:pPr>
              <a:buFont typeface="Arial" panose="020B0604020202020204" pitchFamily="34" charset="0"/>
              <a:buChar char="•"/>
            </a:pPr>
            <a:r>
              <a:rPr lang="nl-NL" sz="1867" dirty="0">
                <a:ea typeface="Source Sans Pro" panose="020B0503030403020204" pitchFamily="34" charset="0"/>
                <a:cs typeface="Noto Sans Myanmar Thin" panose="020B0202040504020204" pitchFamily="34" charset="0"/>
              </a:rPr>
              <a:t>Verbranden van hout bron fijnstof in de buitenlucht </a:t>
            </a:r>
          </a:p>
          <a:p>
            <a:pPr>
              <a:buFont typeface="Arial" panose="020B0604020202020204" pitchFamily="34" charset="0"/>
              <a:buChar char="•"/>
            </a:pPr>
            <a:r>
              <a:rPr lang="nl-NL" sz="1867" dirty="0">
                <a:ea typeface="Source Sans Pro" panose="020B0503030403020204" pitchFamily="34" charset="0"/>
                <a:cs typeface="Noto Sans Myanmar Thin" panose="020B0202040504020204" pitchFamily="34" charset="0"/>
              </a:rPr>
              <a:t>Houtrook mengsel van verschillende stoffen die schadelijk of kankerverwekkend zijn.</a:t>
            </a:r>
            <a:r>
              <a:rPr lang="nl-NL" sz="1867" dirty="0">
                <a:ea typeface="Source Sans Pro" panose="020B0503030403020204" pitchFamily="34" charset="0"/>
              </a:rPr>
              <a:t>​</a:t>
            </a:r>
            <a:endParaRPr lang="nl-NL" sz="1867" dirty="0">
              <a:ea typeface="Source Sans Pro" panose="020B0503030403020204" pitchFamily="34" charset="0"/>
              <a:cs typeface="Noto Sans Myanmar Thin" panose="020B0202040504020204" pitchFamily="34" charset="0"/>
            </a:endParaRPr>
          </a:p>
          <a:p>
            <a:pPr>
              <a:buFont typeface="Arial" panose="020B0604020202020204" pitchFamily="34" charset="0"/>
              <a:buChar char="•"/>
            </a:pPr>
            <a:r>
              <a:rPr lang="nl-NL" sz="1867" dirty="0">
                <a:ea typeface="Source Sans Pro" panose="020B0503030403020204" pitchFamily="34" charset="0"/>
                <a:cs typeface="Noto Sans Myanmar Thin" panose="020B0202040504020204" pitchFamily="34" charset="0"/>
              </a:rPr>
              <a:t>Lokaal kan de hoeveelheid vervuilende stoffen in de lucht op leefniveau door </a:t>
            </a:r>
            <a:r>
              <a:rPr lang="nl-NL" sz="1867" dirty="0" err="1">
                <a:ea typeface="Source Sans Pro" panose="020B0503030403020204" pitchFamily="34" charset="0"/>
                <a:cs typeface="Noto Sans Myanmar Thin" panose="020B0202040504020204" pitchFamily="34" charset="0"/>
              </a:rPr>
              <a:t>houtstook</a:t>
            </a:r>
            <a:r>
              <a:rPr lang="nl-NL" sz="1867" dirty="0">
                <a:ea typeface="Source Sans Pro" panose="020B0503030403020204" pitchFamily="34" charset="0"/>
                <a:cs typeface="Noto Sans Myanmar Thin" panose="020B0202040504020204" pitchFamily="34" charset="0"/>
              </a:rPr>
              <a:t> flink oplopen </a:t>
            </a:r>
          </a:p>
          <a:p>
            <a:pPr>
              <a:buFont typeface="Arial" panose="020B0604020202020204" pitchFamily="34" charset="0"/>
              <a:buChar char="•"/>
            </a:pPr>
            <a:r>
              <a:rPr lang="nl-NL" sz="1867" dirty="0">
                <a:ea typeface="Source Sans Pro" panose="020B0503030403020204" pitchFamily="34" charset="0"/>
                <a:cs typeface="Noto Sans Myanmar Thin" panose="020B0202040504020204" pitchFamily="34" charset="0"/>
              </a:rPr>
              <a:t>In 2020 zorgde </a:t>
            </a:r>
            <a:r>
              <a:rPr lang="nl-NL" sz="1867" dirty="0" err="1">
                <a:ea typeface="Source Sans Pro" panose="020B0503030403020204" pitchFamily="34" charset="0"/>
                <a:cs typeface="Noto Sans Myanmar Thin" panose="020B0202040504020204" pitchFamily="34" charset="0"/>
              </a:rPr>
              <a:t>houtstook</a:t>
            </a:r>
            <a:r>
              <a:rPr lang="nl-NL" sz="1867" dirty="0">
                <a:ea typeface="Source Sans Pro" panose="020B0503030403020204" pitchFamily="34" charset="0"/>
                <a:cs typeface="Noto Sans Myanmar Thin" panose="020B0202040504020204" pitchFamily="34" charset="0"/>
              </a:rPr>
              <a:t> landelijk voor ruim kwart van de hoeveelheid fijnstof in de lucht</a:t>
            </a:r>
          </a:p>
          <a:p>
            <a:pPr>
              <a:buFont typeface="Arial" panose="020B0604020202020204" pitchFamily="34" charset="0"/>
              <a:buChar char="•"/>
            </a:pPr>
            <a:r>
              <a:rPr lang="nl-NL" sz="1867" dirty="0">
                <a:ea typeface="Source Sans Pro" panose="020B0503030403020204" pitchFamily="34" charset="0"/>
                <a:cs typeface="Noto Sans Myanmar Thin" panose="020B0202040504020204" pitchFamily="34" charset="0"/>
              </a:rPr>
              <a:t>Vier keer zoveel als de fijnstofuitstoot door wegverkeer</a:t>
            </a:r>
          </a:p>
          <a:p>
            <a:pPr marL="0" indent="0">
              <a:buNone/>
            </a:pPr>
            <a:r>
              <a:rPr lang="nl-NL" sz="1867" i="1" dirty="0">
                <a:solidFill>
                  <a:srgbClr val="000000"/>
                </a:solidFill>
                <a:ea typeface="Source Sans Pro" panose="020B0503030403020204" pitchFamily="34" charset="0"/>
                <a:cs typeface="Noto Sans Myanmar Thin" panose="020B0202040504020204" pitchFamily="34" charset="0"/>
              </a:rPr>
              <a:t>		</a:t>
            </a:r>
            <a:r>
              <a:rPr lang="nl-NL" sz="1467" i="1" dirty="0">
                <a:solidFill>
                  <a:srgbClr val="000000"/>
                </a:solidFill>
                <a:ea typeface="Source Sans Pro" panose="020B0503030403020204" pitchFamily="34" charset="0"/>
                <a:cs typeface="Noto Sans Myanmar Thin" panose="020B0202040504020204" pitchFamily="34" charset="0"/>
              </a:rPr>
              <a:t>Bron: </a:t>
            </a:r>
            <a:r>
              <a:rPr lang="nl-NL" sz="1467" i="1" dirty="0">
                <a:ea typeface="Source Sans Pro" panose="020B0503030403020204" pitchFamily="34" charset="0"/>
                <a:cs typeface="Source Sans Pro" panose="020B0503030403020204" pitchFamily="34" charset="0"/>
              </a:rPr>
              <a:t>Motivatie </a:t>
            </a:r>
            <a:r>
              <a:rPr lang="nl-NL" sz="1467" i="1" dirty="0" err="1">
                <a:ea typeface="Source Sans Pro" panose="020B0503030403020204" pitchFamily="34" charset="0"/>
                <a:cs typeface="Source Sans Pro" panose="020B0503030403020204" pitchFamily="34" charset="0"/>
              </a:rPr>
              <a:t>houtstookverbod</a:t>
            </a:r>
            <a:r>
              <a:rPr lang="nl-NL" sz="1467" i="1" dirty="0">
                <a:ea typeface="Source Sans Pro" panose="020B0503030403020204" pitchFamily="34" charset="0"/>
                <a:cs typeface="Source Sans Pro" panose="020B0503030403020204" pitchFamily="34" charset="0"/>
              </a:rPr>
              <a:t>, </a:t>
            </a:r>
            <a:r>
              <a:rPr lang="nl-NL" sz="1467" i="1" dirty="0" err="1">
                <a:ea typeface="Source Sans Pro" panose="020B0503030403020204" pitchFamily="34" charset="0"/>
                <a:cs typeface="Source Sans Pro" panose="020B0503030403020204" pitchFamily="34" charset="0"/>
              </a:rPr>
              <a:t>KokxDeVoogd</a:t>
            </a:r>
            <a:r>
              <a:rPr lang="nl-NL" sz="1467" i="1" dirty="0"/>
              <a:t> </a:t>
            </a:r>
            <a:endParaRPr lang="nl-NL" sz="1467" i="1" dirty="0">
              <a:solidFill>
                <a:srgbClr val="000000"/>
              </a:solidFill>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0D20B574-21DE-C026-B632-1C8052CF2C6F}"/>
              </a:ext>
            </a:extLst>
          </p:cNvPr>
          <p:cNvSpPr>
            <a:spLocks noGrp="1"/>
          </p:cNvSpPr>
          <p:nvPr>
            <p:ph type="title"/>
          </p:nvPr>
        </p:nvSpPr>
        <p:spPr>
          <a:xfrm>
            <a:off x="6058041" y="777418"/>
            <a:ext cx="5160001" cy="1272908"/>
          </a:xfrm>
        </p:spPr>
        <p:txBody>
          <a:bodyPr/>
          <a:lstStyle/>
          <a:p>
            <a:pPr>
              <a:lnSpc>
                <a:spcPct val="100000"/>
              </a:lnSpc>
            </a:pPr>
            <a:r>
              <a:rPr lang="nl-NL"/>
              <a:t>Motivatie</a:t>
            </a:r>
            <a:br>
              <a:rPr lang="nl-NL"/>
            </a:br>
            <a:r>
              <a:rPr lang="nl-NL" sz="2667"/>
              <a:t>Waarom doen we dit?</a:t>
            </a:r>
          </a:p>
        </p:txBody>
      </p:sp>
      <p:sp>
        <p:nvSpPr>
          <p:cNvPr id="8" name="Tijdelijke aanduiding voor tekst 7">
            <a:extLst>
              <a:ext uri="{FF2B5EF4-FFF2-40B4-BE49-F238E27FC236}">
                <a16:creationId xmlns:a16="http://schemas.microsoft.com/office/drawing/2014/main" id="{0F2A2B77-91DF-9A26-596B-4C99C93B78B9}"/>
              </a:ext>
            </a:extLst>
          </p:cNvPr>
          <p:cNvSpPr>
            <a:spLocks noGrp="1"/>
          </p:cNvSpPr>
          <p:nvPr>
            <p:ph type="body" sz="quarter" idx="25"/>
          </p:nvPr>
        </p:nvSpPr>
        <p:spPr/>
        <p:txBody>
          <a:bodyPr/>
          <a:lstStyle/>
          <a:p>
            <a:endParaRPr lang="nl-NL"/>
          </a:p>
        </p:txBody>
      </p:sp>
      <p:pic>
        <p:nvPicPr>
          <p:cNvPr id="6" name="Afbeelding 5" descr="Afbeelding met Lettertype, Graphics, grafische vormgeving, rood&#10;&#10;Automatisch gegenereerde beschrijving">
            <a:extLst>
              <a:ext uri="{FF2B5EF4-FFF2-40B4-BE49-F238E27FC236}">
                <a16:creationId xmlns:a16="http://schemas.microsoft.com/office/drawing/2014/main" id="{A2CE4345-1378-CC73-88F6-D6022361F56B}"/>
              </a:ext>
            </a:extLst>
          </p:cNvPr>
          <p:cNvPicPr>
            <a:picLocks noChangeAspect="1"/>
          </p:cNvPicPr>
          <p:nvPr/>
        </p:nvPicPr>
        <p:blipFill>
          <a:blip r:embed="rId3"/>
          <a:stretch>
            <a:fillRect/>
          </a:stretch>
        </p:blipFill>
        <p:spPr>
          <a:xfrm>
            <a:off x="6058041" y="5915797"/>
            <a:ext cx="1273076" cy="736504"/>
          </a:xfrm>
          <a:prstGeom prst="rect">
            <a:avLst/>
          </a:prstGeom>
        </p:spPr>
      </p:pic>
      <p:sp>
        <p:nvSpPr>
          <p:cNvPr id="14" name="Tijdelijke aanduiding voor afbeelding 13">
            <a:extLst>
              <a:ext uri="{FF2B5EF4-FFF2-40B4-BE49-F238E27FC236}">
                <a16:creationId xmlns:a16="http://schemas.microsoft.com/office/drawing/2014/main" id="{CB324895-F29B-1A5B-ED66-8AEEAB901B8F}"/>
              </a:ext>
            </a:extLst>
          </p:cNvPr>
          <p:cNvSpPr>
            <a:spLocks noGrp="1"/>
          </p:cNvSpPr>
          <p:nvPr>
            <p:ph type="pic" sz="quarter" idx="23"/>
          </p:nvPr>
        </p:nvSpPr>
        <p:spPr/>
        <p:txBody>
          <a:bodyPr/>
          <a:lstStyle/>
          <a:p>
            <a:endParaRPr lang="nl-NL"/>
          </a:p>
        </p:txBody>
      </p:sp>
      <p:pic>
        <p:nvPicPr>
          <p:cNvPr id="15" name="Tijdelijke aanduiding voor afbeelding 9" descr="Afbeelding met hemel, gebouw, wolk, buitenshuis&#10;&#10;Automatisch gegenereerde beschrijving">
            <a:extLst>
              <a:ext uri="{FF2B5EF4-FFF2-40B4-BE49-F238E27FC236}">
                <a16:creationId xmlns:a16="http://schemas.microsoft.com/office/drawing/2014/main" id="{86B4B0F7-DCAE-EDCA-6233-CE07DBE84FE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6210" r="494"/>
          <a:stretch/>
        </p:blipFill>
        <p:spPr>
          <a:xfrm>
            <a:off x="0" y="2"/>
            <a:ext cx="5486400" cy="6857999"/>
          </a:xfrm>
          <a:prstGeom prst="rect">
            <a:avLst/>
          </a:prstGeom>
        </p:spPr>
      </p:pic>
    </p:spTree>
    <p:extLst>
      <p:ext uri="{BB962C8B-B14F-4D97-AF65-F5344CB8AC3E}">
        <p14:creationId xmlns:p14="http://schemas.microsoft.com/office/powerpoint/2010/main" val="212688843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941A6-B13A-D6EB-BA24-1D40D28CC258}"/>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52DF3191-F57C-3AB3-F161-1EDE28F6D8C3}"/>
              </a:ext>
            </a:extLst>
          </p:cNvPr>
          <p:cNvSpPr>
            <a:spLocks noGrp="1"/>
          </p:cNvSpPr>
          <p:nvPr>
            <p:ph sz="quarter" idx="24"/>
          </p:nvPr>
        </p:nvSpPr>
        <p:spPr>
          <a:xfrm>
            <a:off x="6058039" y="1882346"/>
            <a:ext cx="5944775" cy="3691407"/>
          </a:xfrm>
        </p:spPr>
        <p:txBody>
          <a:bodyPr/>
          <a:lstStyle/>
          <a:p>
            <a:pPr>
              <a:buFont typeface="Arial" panose="020B0604020202020204" pitchFamily="34" charset="0"/>
              <a:buChar char="•"/>
            </a:pPr>
            <a:r>
              <a:rPr lang="nl-NL" sz="1867" dirty="0">
                <a:solidFill>
                  <a:srgbClr val="191919"/>
                </a:solidFill>
              </a:rPr>
              <a:t>Stoppen met vuur stoken doe je voor gezondheid van jezelf, je gezin en je buren </a:t>
            </a:r>
          </a:p>
          <a:p>
            <a:pPr>
              <a:buFont typeface="Arial" panose="020B0604020202020204" pitchFamily="34" charset="0"/>
              <a:buChar char="•"/>
            </a:pPr>
            <a:r>
              <a:rPr lang="nl-NL" sz="1867" dirty="0">
                <a:solidFill>
                  <a:srgbClr val="191919"/>
                </a:solidFill>
              </a:rPr>
              <a:t>Je doet het zodat je omgeving geen last heeft bij ongunstige weersomstandigheden </a:t>
            </a:r>
          </a:p>
          <a:p>
            <a:pPr>
              <a:buFont typeface="Arial" panose="020B0604020202020204" pitchFamily="34" charset="0"/>
              <a:buChar char="•"/>
            </a:pPr>
            <a:r>
              <a:rPr lang="nl-NL" sz="1867" dirty="0">
                <a:solidFill>
                  <a:srgbClr val="191919"/>
                </a:solidFill>
              </a:rPr>
              <a:t>Vertellen nadrukkelijk de positieve gevolgen van geen vuur stoken</a:t>
            </a:r>
          </a:p>
          <a:p>
            <a:pPr>
              <a:buFont typeface="Arial" panose="020B0604020202020204" pitchFamily="34" charset="0"/>
              <a:buChar char="•"/>
            </a:pPr>
            <a:r>
              <a:rPr lang="nl-NL" sz="1867" dirty="0">
                <a:solidFill>
                  <a:srgbClr val="191919"/>
                </a:solidFill>
              </a:rPr>
              <a:t>Het verzoek te stoppen met </a:t>
            </a:r>
            <a:r>
              <a:rPr lang="nl-NL" sz="1867" dirty="0" err="1">
                <a:solidFill>
                  <a:srgbClr val="191919"/>
                </a:solidFill>
              </a:rPr>
              <a:t>houtstook</a:t>
            </a:r>
            <a:r>
              <a:rPr lang="nl-NL" sz="1867" dirty="0">
                <a:solidFill>
                  <a:srgbClr val="191919"/>
                </a:solidFill>
              </a:rPr>
              <a:t> geen directieve oproep 'Stop met stoken als het windstil is’</a:t>
            </a:r>
            <a:endParaRPr lang="nl-NL" sz="1867" dirty="0">
              <a:solidFill>
                <a:srgbClr val="000000"/>
              </a:solidFill>
            </a:endParaRPr>
          </a:p>
          <a:p>
            <a:pPr>
              <a:buFont typeface="Arial" panose="020B0604020202020204" pitchFamily="34" charset="0"/>
              <a:buChar char="•"/>
            </a:pPr>
            <a:r>
              <a:rPr lang="nl-NL" sz="1867" dirty="0">
                <a:solidFill>
                  <a:srgbClr val="191919"/>
                </a:solidFill>
              </a:rPr>
              <a:t>Boodschap luchtig en sympathiek brengen voorkomt dat er na lezen weerstand ontstaat</a:t>
            </a:r>
          </a:p>
          <a:p>
            <a:pPr>
              <a:buFont typeface="Arial" panose="020B0604020202020204" pitchFamily="34" charset="0"/>
              <a:buChar char="•"/>
            </a:pPr>
            <a:r>
              <a:rPr lang="nl-NL" sz="1867" dirty="0">
                <a:solidFill>
                  <a:srgbClr val="191919"/>
                </a:solidFill>
              </a:rPr>
              <a:t>Communicatieve aanpak is dat we gewenst gedrag op een sympathieke, begripvolle manier brengen</a:t>
            </a:r>
          </a:p>
        </p:txBody>
      </p:sp>
      <p:sp>
        <p:nvSpPr>
          <p:cNvPr id="2" name="Titel 1">
            <a:extLst>
              <a:ext uri="{FF2B5EF4-FFF2-40B4-BE49-F238E27FC236}">
                <a16:creationId xmlns:a16="http://schemas.microsoft.com/office/drawing/2014/main" id="{80AFC6E0-DD27-6FD7-4122-6BE010C1917F}"/>
              </a:ext>
            </a:extLst>
          </p:cNvPr>
          <p:cNvSpPr>
            <a:spLocks noGrp="1"/>
          </p:cNvSpPr>
          <p:nvPr>
            <p:ph type="title"/>
          </p:nvPr>
        </p:nvSpPr>
        <p:spPr>
          <a:xfrm>
            <a:off x="6058041" y="794193"/>
            <a:ext cx="5731639" cy="1272908"/>
          </a:xfrm>
        </p:spPr>
        <p:txBody>
          <a:bodyPr/>
          <a:lstStyle/>
          <a:p>
            <a:pPr>
              <a:lnSpc>
                <a:spcPct val="100000"/>
              </a:lnSpc>
            </a:pPr>
            <a:r>
              <a:rPr lang="nl-NL" dirty="0"/>
              <a:t>Aanpak</a:t>
            </a:r>
            <a:br>
              <a:rPr lang="nl-NL" dirty="0"/>
            </a:br>
            <a:r>
              <a:rPr lang="nl-NL" sz="2667" dirty="0"/>
              <a:t>Hoe doen we dit?</a:t>
            </a:r>
          </a:p>
        </p:txBody>
      </p:sp>
      <p:sp>
        <p:nvSpPr>
          <p:cNvPr id="8" name="Tijdelijke aanduiding voor tekst 7">
            <a:extLst>
              <a:ext uri="{FF2B5EF4-FFF2-40B4-BE49-F238E27FC236}">
                <a16:creationId xmlns:a16="http://schemas.microsoft.com/office/drawing/2014/main" id="{12D4C0E7-6CAD-7391-3912-8F18B2084E0B}"/>
              </a:ext>
            </a:extLst>
          </p:cNvPr>
          <p:cNvSpPr>
            <a:spLocks noGrp="1"/>
          </p:cNvSpPr>
          <p:nvPr>
            <p:ph type="body" sz="quarter" idx="25"/>
          </p:nvPr>
        </p:nvSpPr>
        <p:spPr/>
        <p:txBody>
          <a:bodyPr/>
          <a:lstStyle/>
          <a:p>
            <a:endParaRPr lang="nl-NL"/>
          </a:p>
        </p:txBody>
      </p:sp>
      <p:pic>
        <p:nvPicPr>
          <p:cNvPr id="6" name="Afbeelding 5" descr="Afbeelding met Lettertype, Graphics, grafische vormgeving, rood&#10;&#10;Automatisch gegenereerde beschrijving">
            <a:extLst>
              <a:ext uri="{FF2B5EF4-FFF2-40B4-BE49-F238E27FC236}">
                <a16:creationId xmlns:a16="http://schemas.microsoft.com/office/drawing/2014/main" id="{0A8EE832-87B6-DA92-DA66-D9C32322169B}"/>
              </a:ext>
            </a:extLst>
          </p:cNvPr>
          <p:cNvPicPr>
            <a:picLocks noChangeAspect="1"/>
          </p:cNvPicPr>
          <p:nvPr/>
        </p:nvPicPr>
        <p:blipFill>
          <a:blip r:embed="rId3"/>
          <a:stretch>
            <a:fillRect/>
          </a:stretch>
        </p:blipFill>
        <p:spPr>
          <a:xfrm>
            <a:off x="6058041" y="5915797"/>
            <a:ext cx="1273076" cy="736504"/>
          </a:xfrm>
          <a:prstGeom prst="rect">
            <a:avLst/>
          </a:prstGeom>
        </p:spPr>
      </p:pic>
      <p:pic>
        <p:nvPicPr>
          <p:cNvPr id="10" name="Tijdelijke aanduiding voor afbeelding 9">
            <a:extLst>
              <a:ext uri="{FF2B5EF4-FFF2-40B4-BE49-F238E27FC236}">
                <a16:creationId xmlns:a16="http://schemas.microsoft.com/office/drawing/2014/main" id="{155833B1-BF18-24FD-9BA7-079C0EE070AA}"/>
              </a:ext>
            </a:extLst>
          </p:cNvPr>
          <p:cNvPicPr>
            <a:picLocks noGrp="1" noChangeAspect="1"/>
          </p:cNvPicPr>
          <p:nvPr>
            <p:ph type="pic" sz="quarter" idx="23"/>
          </p:nvPr>
        </p:nvPicPr>
        <p:blipFill rotWithShape="1">
          <a:blip r:embed="rId4"/>
          <a:srcRect l="13494" t="31677" r="28076" b="19630"/>
          <a:stretch/>
        </p:blipFill>
        <p:spPr>
          <a:xfrm>
            <a:off x="0" y="2"/>
            <a:ext cx="5486400" cy="6857999"/>
          </a:xfrm>
        </p:spPr>
      </p:pic>
    </p:spTree>
    <p:extLst>
      <p:ext uri="{BB962C8B-B14F-4D97-AF65-F5344CB8AC3E}">
        <p14:creationId xmlns:p14="http://schemas.microsoft.com/office/powerpoint/2010/main" val="63525436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AA0FFD1-00DB-C649-9A69-D602EA5DD660}"/>
              </a:ext>
            </a:extLst>
          </p:cNvPr>
          <p:cNvSpPr>
            <a:spLocks noGrp="1"/>
          </p:cNvSpPr>
          <p:nvPr>
            <p:ph sz="quarter" idx="22"/>
          </p:nvPr>
        </p:nvSpPr>
        <p:spPr>
          <a:xfrm>
            <a:off x="609601" y="1588597"/>
            <a:ext cx="7257143" cy="1840403"/>
          </a:xfrm>
        </p:spPr>
        <p:txBody>
          <a:bodyPr/>
          <a:lstStyle/>
          <a:p>
            <a:r>
              <a:rPr lang="nl-NL" sz="1867">
                <a:solidFill>
                  <a:srgbClr val="191919"/>
                </a:solidFill>
                <a:latin typeface="Arial" panose="020B0604020202020204" pitchFamily="34" charset="0"/>
              </a:rPr>
              <a:t>Sympathie voor ons verhaal niet alleen in teksten, ook in beelden </a:t>
            </a:r>
          </a:p>
          <a:p>
            <a:r>
              <a:rPr lang="nl-NL" sz="1867">
                <a:solidFill>
                  <a:srgbClr val="191919"/>
                </a:solidFill>
                <a:latin typeface="Arial" panose="020B0604020202020204" pitchFamily="34" charset="0"/>
              </a:rPr>
              <a:t>Sympathieke, 'gewone' burgers spelen de hoofdrol</a:t>
            </a:r>
          </a:p>
          <a:p>
            <a:r>
              <a:rPr lang="nl-NL" sz="1867">
                <a:solidFill>
                  <a:srgbClr val="191919"/>
                </a:solidFill>
                <a:latin typeface="Arial" panose="020B0604020202020204" pitchFamily="34" charset="0"/>
              </a:rPr>
              <a:t>Door met kopregels te werken die goed in het gehoor liggen zorgen we ervoor dat de boodschap opvalt en beklijft.</a:t>
            </a:r>
          </a:p>
          <a:p>
            <a:r>
              <a:rPr lang="nl-NL" sz="1867">
                <a:solidFill>
                  <a:srgbClr val="191919"/>
                </a:solidFill>
                <a:latin typeface="Arial" panose="020B0604020202020204" pitchFamily="34" charset="0"/>
              </a:rPr>
              <a:t>Creatieve concept kan toegepast worden op fotografie in eigen gemeente met herkenbare locaties</a:t>
            </a:r>
          </a:p>
          <a:p>
            <a:endParaRPr lang="nl-NL" sz="1867" dirty="0">
              <a:solidFill>
                <a:srgbClr val="191919"/>
              </a:solidFill>
              <a:latin typeface="Arial" panose="020B0604020202020204" pitchFamily="34" charset="0"/>
            </a:endParaRPr>
          </a:p>
        </p:txBody>
      </p:sp>
      <p:sp>
        <p:nvSpPr>
          <p:cNvPr id="2" name="Titel 1">
            <a:extLst>
              <a:ext uri="{FF2B5EF4-FFF2-40B4-BE49-F238E27FC236}">
                <a16:creationId xmlns:a16="http://schemas.microsoft.com/office/drawing/2014/main" id="{16C28517-1FB8-674D-A2CD-E1E3FA9492A2}"/>
              </a:ext>
            </a:extLst>
          </p:cNvPr>
          <p:cNvSpPr>
            <a:spLocks noGrp="1"/>
          </p:cNvSpPr>
          <p:nvPr>
            <p:ph type="title"/>
          </p:nvPr>
        </p:nvSpPr>
        <p:spPr/>
        <p:txBody>
          <a:bodyPr/>
          <a:lstStyle/>
          <a:p>
            <a:r>
              <a:rPr lang="nl-NL"/>
              <a:t>Aanpak</a:t>
            </a:r>
            <a:br>
              <a:rPr lang="nl-NL"/>
            </a:br>
            <a:r>
              <a:rPr lang="nl-NL"/>
              <a:t/>
            </a:r>
            <a:br>
              <a:rPr lang="nl-NL"/>
            </a:br>
            <a:r>
              <a:rPr lang="nl-NL"/>
              <a:t/>
            </a:r>
            <a:br>
              <a:rPr lang="nl-NL"/>
            </a:br>
            <a:endParaRPr lang="nl-NL" dirty="0"/>
          </a:p>
        </p:txBody>
      </p:sp>
    </p:spTree>
    <p:extLst>
      <p:ext uri="{BB962C8B-B14F-4D97-AF65-F5344CB8AC3E}">
        <p14:creationId xmlns:p14="http://schemas.microsoft.com/office/powerpoint/2010/main" val="30051022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leding, persoon, person, gebouw&#10;&#10;Automatisch gegenereerde beschrijving">
            <a:extLst>
              <a:ext uri="{FF2B5EF4-FFF2-40B4-BE49-F238E27FC236}">
                <a16:creationId xmlns:a16="http://schemas.microsoft.com/office/drawing/2014/main" id="{CB5F10CC-7280-F982-F34E-7BE8C39A0EE8}"/>
              </a:ext>
            </a:extLst>
          </p:cNvPr>
          <p:cNvPicPr>
            <a:picLocks noChangeAspect="1"/>
          </p:cNvPicPr>
          <p:nvPr/>
        </p:nvPicPr>
        <p:blipFill>
          <a:blip r:embed="rId2"/>
          <a:stretch>
            <a:fillRect/>
          </a:stretch>
        </p:blipFill>
        <p:spPr>
          <a:xfrm>
            <a:off x="2467" y="1"/>
            <a:ext cx="12189533" cy="6859388"/>
          </a:xfrm>
          <a:prstGeom prst="rect">
            <a:avLst/>
          </a:prstGeom>
        </p:spPr>
      </p:pic>
    </p:spTree>
    <p:extLst>
      <p:ext uri="{BB962C8B-B14F-4D97-AF65-F5344CB8AC3E}">
        <p14:creationId xmlns:p14="http://schemas.microsoft.com/office/powerpoint/2010/main" val="211037240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F52E0B3-9BFB-8340-E572-1CA2514B7AD3}"/>
              </a:ext>
            </a:extLst>
          </p:cNvPr>
          <p:cNvSpPr>
            <a:spLocks noGrp="1"/>
          </p:cNvSpPr>
          <p:nvPr>
            <p:ph sz="quarter" idx="24"/>
          </p:nvPr>
        </p:nvSpPr>
        <p:spPr>
          <a:xfrm>
            <a:off x="6058041" y="1528708"/>
            <a:ext cx="5867953" cy="4341923"/>
          </a:xfrm>
        </p:spPr>
        <p:txBody>
          <a:bodyPr/>
          <a:lstStyle/>
          <a:p>
            <a:r>
              <a:rPr lang="nl-NL" sz="1867" dirty="0"/>
              <a:t>We benadrukken kracht van gemeenschappelijke en persoonlijke verantwoordelijkheid</a:t>
            </a:r>
          </a:p>
          <a:p>
            <a:r>
              <a:rPr lang="nl-NL" sz="1867" dirty="0"/>
              <a:t>We zien buren die respectvol met elkaar omgaan en zich aan stookregels houden</a:t>
            </a:r>
          </a:p>
          <a:p>
            <a:r>
              <a:rPr lang="nl-NL" sz="1867" dirty="0"/>
              <a:t>Dit benadrukt dat naleven van de regels niet alleen een overheidsmandaat is</a:t>
            </a:r>
          </a:p>
          <a:p>
            <a:r>
              <a:rPr lang="nl-NL" sz="1867" dirty="0"/>
              <a:t>We hebben collectieve verantwoordelijkheid elkaar niet tot last te zijn en elkaar en onze omgeving gezond te houden</a:t>
            </a:r>
          </a:p>
          <a:p>
            <a:r>
              <a:rPr lang="nl-NL" sz="1867" dirty="0"/>
              <a:t>Boodschap wordt luchtig, met een knipoog en vanuit een niet-autoritaire hoek gebracht </a:t>
            </a:r>
          </a:p>
        </p:txBody>
      </p:sp>
      <p:sp>
        <p:nvSpPr>
          <p:cNvPr id="4" name="Titel 3">
            <a:extLst>
              <a:ext uri="{FF2B5EF4-FFF2-40B4-BE49-F238E27FC236}">
                <a16:creationId xmlns:a16="http://schemas.microsoft.com/office/drawing/2014/main" id="{2C130FA7-6A7D-C01D-D7FC-1545F4266110}"/>
              </a:ext>
            </a:extLst>
          </p:cNvPr>
          <p:cNvSpPr>
            <a:spLocks noGrp="1"/>
          </p:cNvSpPr>
          <p:nvPr>
            <p:ph type="title"/>
          </p:nvPr>
        </p:nvSpPr>
        <p:spPr>
          <a:xfrm>
            <a:off x="6058042" y="863205"/>
            <a:ext cx="5160001" cy="925056"/>
          </a:xfrm>
        </p:spPr>
        <p:txBody>
          <a:bodyPr/>
          <a:lstStyle/>
          <a:p>
            <a:r>
              <a:rPr lang="nl-NL" sz="3200" dirty="0"/>
              <a:t>Fase A: intro onderwerp</a:t>
            </a:r>
          </a:p>
        </p:txBody>
      </p:sp>
      <p:sp>
        <p:nvSpPr>
          <p:cNvPr id="5" name="Tijdelijke aanduiding voor tekst 4">
            <a:extLst>
              <a:ext uri="{FF2B5EF4-FFF2-40B4-BE49-F238E27FC236}">
                <a16:creationId xmlns:a16="http://schemas.microsoft.com/office/drawing/2014/main" id="{1E09B048-8E8A-B503-658D-4E0E9777DD6F}"/>
              </a:ext>
            </a:extLst>
          </p:cNvPr>
          <p:cNvSpPr>
            <a:spLocks noGrp="1"/>
          </p:cNvSpPr>
          <p:nvPr>
            <p:ph type="body" sz="quarter" idx="25"/>
          </p:nvPr>
        </p:nvSpPr>
        <p:spPr/>
        <p:txBody>
          <a:bodyPr/>
          <a:lstStyle/>
          <a:p>
            <a:endParaRPr lang="nl-NL"/>
          </a:p>
        </p:txBody>
      </p:sp>
      <p:pic>
        <p:nvPicPr>
          <p:cNvPr id="2" name="Afbeelding 1" descr="Afbeelding met Lettertype, Graphics, grafische vormgeving, rood&#10;&#10;Automatisch gegenereerde beschrijving">
            <a:extLst>
              <a:ext uri="{FF2B5EF4-FFF2-40B4-BE49-F238E27FC236}">
                <a16:creationId xmlns:a16="http://schemas.microsoft.com/office/drawing/2014/main" id="{732AA54D-D0D4-9D5A-D9A3-B3F9810BE920}"/>
              </a:ext>
            </a:extLst>
          </p:cNvPr>
          <p:cNvPicPr>
            <a:picLocks noChangeAspect="1"/>
          </p:cNvPicPr>
          <p:nvPr/>
        </p:nvPicPr>
        <p:blipFill>
          <a:blip r:embed="rId3"/>
          <a:stretch>
            <a:fillRect/>
          </a:stretch>
        </p:blipFill>
        <p:spPr>
          <a:xfrm>
            <a:off x="6058041" y="5972771"/>
            <a:ext cx="1273076" cy="736504"/>
          </a:xfrm>
          <a:prstGeom prst="rect">
            <a:avLst/>
          </a:prstGeom>
        </p:spPr>
      </p:pic>
      <p:pic>
        <p:nvPicPr>
          <p:cNvPr id="10" name="Tijdelijke aanduiding voor afbeelding 9" descr="Afbeelding met kleding, tekst, persoon, schoeisel&#10;&#10;Automatisch gegenereerde beschrijving">
            <a:extLst>
              <a:ext uri="{FF2B5EF4-FFF2-40B4-BE49-F238E27FC236}">
                <a16:creationId xmlns:a16="http://schemas.microsoft.com/office/drawing/2014/main" id="{4E62797A-D916-0BAF-7991-A8B9E1D692F5}"/>
              </a:ext>
            </a:extLst>
          </p:cNvPr>
          <p:cNvPicPr>
            <a:picLocks noGrp="1" noChangeAspect="1"/>
          </p:cNvPicPr>
          <p:nvPr>
            <p:ph type="pic" sz="quarter" idx="23"/>
          </p:nvPr>
        </p:nvPicPr>
        <p:blipFill>
          <a:blip r:embed="rId4"/>
          <a:srcRect l="9" r="9"/>
          <a:stretch>
            <a:fillRect/>
          </a:stretch>
        </p:blipFill>
        <p:spPr/>
      </p:pic>
    </p:spTree>
    <p:extLst>
      <p:ext uri="{BB962C8B-B14F-4D97-AF65-F5344CB8AC3E}">
        <p14:creationId xmlns:p14="http://schemas.microsoft.com/office/powerpoint/2010/main" val="1923399600"/>
      </p:ext>
    </p:extLst>
  </p:cSld>
  <p:clrMapOvr>
    <a:masterClrMapping/>
  </p:clrMapOvr>
  <p:transition spd="slow"/>
</p:sld>
</file>

<file path=ppt/theme/theme1.xml><?xml version="1.0" encoding="utf-8"?>
<a:theme xmlns:a="http://schemas.openxmlformats.org/drawingml/2006/main" name="Schuttelaar - Presentation">
  <a:themeElements>
    <a:clrScheme name="Schuttelaar 2020">
      <a:dk1>
        <a:srgbClr val="002846"/>
      </a:dk1>
      <a:lt1>
        <a:srgbClr val="FFFFFF"/>
      </a:lt1>
      <a:dk2>
        <a:srgbClr val="28CB7C"/>
      </a:dk2>
      <a:lt2>
        <a:srgbClr val="FFFFFF"/>
      </a:lt2>
      <a:accent1>
        <a:srgbClr val="28CB7D"/>
      </a:accent1>
      <a:accent2>
        <a:srgbClr val="3CA0F0"/>
      </a:accent2>
      <a:accent3>
        <a:srgbClr val="002845"/>
      </a:accent3>
      <a:accent4>
        <a:srgbClr val="E4E4E4"/>
      </a:accent4>
      <a:accent5>
        <a:srgbClr val="AEAEAE"/>
      </a:accent5>
      <a:accent6>
        <a:srgbClr val="808080"/>
      </a:accent6>
      <a:hlink>
        <a:srgbClr val="3BA0F0"/>
      </a:hlink>
      <a:folHlink>
        <a:srgbClr val="9853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FDAB09DB-D4ED-8A40-99AC-F0FE5E78D805}" vid="{A19013DC-BA48-7E4C-8F30-3203F1489D9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86</TotalTime>
  <Words>702</Words>
  <Application>Microsoft Office PowerPoint</Application>
  <PresentationFormat>Breedbeeld</PresentationFormat>
  <Paragraphs>77</Paragraphs>
  <Slides>21</Slides>
  <Notes>10</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21</vt:i4>
      </vt:variant>
    </vt:vector>
  </HeadingPairs>
  <TitlesOfParts>
    <vt:vector size="32" baseType="lpstr">
      <vt:lpstr>Arial</vt:lpstr>
      <vt:lpstr>Calibri</vt:lpstr>
      <vt:lpstr>Cordia New</vt:lpstr>
      <vt:lpstr>Courier New</vt:lpstr>
      <vt:lpstr>Filson Soft</vt:lpstr>
      <vt:lpstr>Filson Soft Black</vt:lpstr>
      <vt:lpstr>Helvetica</vt:lpstr>
      <vt:lpstr>Noto Sans Myanmar Thin</vt:lpstr>
      <vt:lpstr>Source Sans Pro</vt:lpstr>
      <vt:lpstr>Times New Roman</vt:lpstr>
      <vt:lpstr>Schuttelaar - Presentation</vt:lpstr>
      <vt:lpstr>Stookverbod  Bij code rood Patrick Reijnen &amp; Jolijn Nellestein </vt:lpstr>
      <vt:lpstr>PowerPoint-presentatie</vt:lpstr>
      <vt:lpstr>Wat gaan we bespreken?</vt:lpstr>
      <vt:lpstr>Introductie Wat was de vraag?</vt:lpstr>
      <vt:lpstr>Motivatie Waarom doen we dit?</vt:lpstr>
      <vt:lpstr>Aanpak Hoe doen we dit?</vt:lpstr>
      <vt:lpstr>Aanpak   </vt:lpstr>
      <vt:lpstr>PowerPoint-presentatie</vt:lpstr>
      <vt:lpstr>Fase A: intro onderwerp</vt:lpstr>
      <vt:lpstr>PowerPoint-presentatie</vt:lpstr>
      <vt:lpstr>PowerPoint-presentatie</vt:lpstr>
      <vt:lpstr>PowerPoint-presentatie</vt:lpstr>
      <vt:lpstr>Fase B: code rood</vt:lpstr>
      <vt:lpstr>PowerPoint-presentatie</vt:lpstr>
      <vt:lpstr>PowerPoint-presentatie</vt:lpstr>
      <vt:lpstr>PowerPoint-presentatie</vt:lpstr>
      <vt:lpstr>Fase B</vt:lpstr>
      <vt:lpstr>PowerPoint-presentatie</vt:lpstr>
      <vt:lpstr>Toolkit</vt:lpstr>
      <vt:lpstr>PowerPoint-presentatie</vt:lpstr>
      <vt:lpstr>PowerPoint-presentatie</vt:lpstr>
    </vt:vector>
  </TitlesOfParts>
  <Company>Rijkswaterstaat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Kerf, Rosalie de (WVL)</dc:creator>
  <cp:lastModifiedBy>Kerf, Rosalie de (WVL)</cp:lastModifiedBy>
  <cp:revision>14</cp:revision>
  <dcterms:created xsi:type="dcterms:W3CDTF">2024-04-11T08:01:48Z</dcterms:created>
  <dcterms:modified xsi:type="dcterms:W3CDTF">2024-04-22T14:52:40Z</dcterms:modified>
</cp:coreProperties>
</file>